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304" r:id="rId4"/>
    <p:sldId id="732" r:id="rId5"/>
    <p:sldId id="700" r:id="rId6"/>
    <p:sldId id="734" r:id="rId7"/>
    <p:sldId id="701" r:id="rId8"/>
    <p:sldId id="730" r:id="rId9"/>
    <p:sldId id="703" r:id="rId10"/>
    <p:sldId id="704" r:id="rId11"/>
    <p:sldId id="744" r:id="rId12"/>
    <p:sldId id="664" r:id="rId13"/>
    <p:sldId id="665" r:id="rId14"/>
    <p:sldId id="658" r:id="rId15"/>
    <p:sldId id="649" r:id="rId16"/>
    <p:sldId id="710" r:id="rId17"/>
    <p:sldId id="731" r:id="rId18"/>
    <p:sldId id="741" r:id="rId19"/>
    <p:sldId id="735" r:id="rId20"/>
    <p:sldId id="736" r:id="rId21"/>
    <p:sldId id="715" r:id="rId22"/>
    <p:sldId id="716" r:id="rId23"/>
    <p:sldId id="717" r:id="rId24"/>
    <p:sldId id="718" r:id="rId25"/>
    <p:sldId id="719" r:id="rId26"/>
    <p:sldId id="720" r:id="rId27"/>
    <p:sldId id="721" r:id="rId28"/>
    <p:sldId id="737" r:id="rId29"/>
    <p:sldId id="739" r:id="rId30"/>
    <p:sldId id="728" r:id="rId31"/>
    <p:sldId id="729" r:id="rId32"/>
    <p:sldId id="740" r:id="rId33"/>
    <p:sldId id="697" r:id="rId34"/>
    <p:sldId id="742" r:id="rId35"/>
    <p:sldId id="705" r:id="rId36"/>
    <p:sldId id="262" r:id="rId3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559"/>
    <a:srgbClr val="ED3C29"/>
    <a:srgbClr val="A42B36"/>
    <a:srgbClr val="F277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9B4BB-ED81-477D-86C1-808C7BB7CEAF}" v="6" dt="2024-01-23T13:13:56.052"/>
  </p1510:revLst>
</p1510:revInfo>
</file>

<file path=ppt/tableStyles.xml><?xml version="1.0" encoding="utf-8"?>
<a:tblStyleLst xmlns:a="http://schemas.openxmlformats.org/drawingml/2006/main" def="{5C22544A-7EE6-4342-B048-85BDC9FD1C3A}">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68" autoAdjust="0"/>
    <p:restoredTop sz="93969" autoAdjust="0"/>
  </p:normalViewPr>
  <p:slideViewPr>
    <p:cSldViewPr snapToGrid="0">
      <p:cViewPr varScale="1">
        <p:scale>
          <a:sx n="82" d="100"/>
          <a:sy n="82" d="100"/>
        </p:scale>
        <p:origin x="1162"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ACBF6-3542-40FC-9BCF-4103BC92F953}" type="datetimeFigureOut">
              <a:rPr lang="nl-BE" smtClean="0"/>
              <a:t>26/02/2024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7EE52-879D-4B16-B5FA-851BD71A0563}" type="slidenum">
              <a:rPr lang="nl-BE" smtClean="0"/>
              <a:t>‹nr.›</a:t>
            </a:fld>
            <a:endParaRPr lang="nl-BE"/>
          </a:p>
        </p:txBody>
      </p:sp>
    </p:spTree>
    <p:extLst>
      <p:ext uri="{BB962C8B-B14F-4D97-AF65-F5344CB8AC3E}">
        <p14:creationId xmlns:p14="http://schemas.microsoft.com/office/powerpoint/2010/main" val="51126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8278F42-0376-477B-87F6-9E147257F62F}" type="slidenum">
              <a:rPr lang="nl-NL" altLang="nl-BE">
                <a:latin typeface="Tahoma" pitchFamily="34" charset="0"/>
              </a:rPr>
              <a:pPr>
                <a:spcBef>
                  <a:spcPct val="0"/>
                </a:spcBef>
              </a:pPr>
              <a:t>13</a:t>
            </a:fld>
            <a:endParaRPr lang="nl-NL" altLang="nl-BE">
              <a:latin typeface="Tahoma"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nl-BE"/>
          </a:p>
        </p:txBody>
      </p:sp>
    </p:spTree>
    <p:extLst>
      <p:ext uri="{BB962C8B-B14F-4D97-AF65-F5344CB8AC3E}">
        <p14:creationId xmlns:p14="http://schemas.microsoft.com/office/powerpoint/2010/main" val="381903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65017FA-7CAD-4D9F-A33D-87282DB1BF5B}" type="slidenum">
              <a:rPr lang="nl-NL" altLang="nl-BE">
                <a:latin typeface="Tahoma" pitchFamily="34" charset="0"/>
              </a:rPr>
              <a:pPr>
                <a:spcBef>
                  <a:spcPct val="0"/>
                </a:spcBef>
              </a:pPr>
              <a:t>14</a:t>
            </a:fld>
            <a:endParaRPr lang="nl-NL" altLang="nl-BE">
              <a:latin typeface="Tahoma"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nl-BE"/>
          </a:p>
        </p:txBody>
      </p:sp>
    </p:spTree>
    <p:extLst>
      <p:ext uri="{BB962C8B-B14F-4D97-AF65-F5344CB8AC3E}">
        <p14:creationId xmlns:p14="http://schemas.microsoft.com/office/powerpoint/2010/main" val="391063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31F7C32-0241-411C-8AB5-D9CF55C1844E}" type="slidenum">
              <a:rPr lang="nl-NL" altLang="nl-BE">
                <a:latin typeface="Tahoma" pitchFamily="34" charset="0"/>
              </a:rPr>
              <a:pPr>
                <a:spcBef>
                  <a:spcPct val="0"/>
                </a:spcBef>
              </a:pPr>
              <a:t>32</a:t>
            </a:fld>
            <a:endParaRPr lang="nl-NL" altLang="nl-BE">
              <a:latin typeface="Tahoma"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nl-BE"/>
          </a:p>
        </p:txBody>
      </p:sp>
    </p:spTree>
    <p:extLst>
      <p:ext uri="{BB962C8B-B14F-4D97-AF65-F5344CB8AC3E}">
        <p14:creationId xmlns:p14="http://schemas.microsoft.com/office/powerpoint/2010/main" val="41015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28C1F-A419-4DF3-A54A-1BA81AC9E24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8E460D89-4A0C-4E85-AFC0-BEFA9BAC05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Tree>
    <p:extLst>
      <p:ext uri="{BB962C8B-B14F-4D97-AF65-F5344CB8AC3E}">
        <p14:creationId xmlns:p14="http://schemas.microsoft.com/office/powerpoint/2010/main" val="226238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56008-CB40-4617-94C9-9B64114AFA8D}"/>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150F1C3-74DB-4615-8558-8CE95D96430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A85B8CC-67D4-48C3-97ED-35C949E9C99B}"/>
              </a:ext>
            </a:extLst>
          </p:cNvPr>
          <p:cNvSpPr>
            <a:spLocks noGrp="1"/>
          </p:cNvSpPr>
          <p:nvPr>
            <p:ph type="dt" sz="half" idx="10"/>
          </p:nvPr>
        </p:nvSpPr>
        <p:spPr>
          <a:xfrm>
            <a:off x="838200" y="6356350"/>
            <a:ext cx="2743200" cy="365125"/>
          </a:xfrm>
          <a:prstGeom prst="rect">
            <a:avLst/>
          </a:prstGeom>
        </p:spPr>
        <p:txBody>
          <a:bodyPr/>
          <a:lstStyle/>
          <a:p>
            <a:fld id="{C1D35AAE-EFD1-402E-A297-10F17EE445B8}" type="datetimeFigureOut">
              <a:rPr lang="nl-BE" smtClean="0"/>
              <a:t>26/02/2024</a:t>
            </a:fld>
            <a:endParaRPr lang="nl-BE"/>
          </a:p>
        </p:txBody>
      </p:sp>
      <p:sp>
        <p:nvSpPr>
          <p:cNvPr id="5" name="Tijdelijke aanduiding voor voettekst 4">
            <a:extLst>
              <a:ext uri="{FF2B5EF4-FFF2-40B4-BE49-F238E27FC236}">
                <a16:creationId xmlns:a16="http://schemas.microsoft.com/office/drawing/2014/main" id="{4C48AE88-DC14-4116-9238-44C9AAD14A82}"/>
              </a:ext>
            </a:extLst>
          </p:cNvPr>
          <p:cNvSpPr>
            <a:spLocks noGrp="1"/>
          </p:cNvSpPr>
          <p:nvPr>
            <p:ph type="ftr" sz="quarter" idx="11"/>
          </p:nvPr>
        </p:nvSpPr>
        <p:spPr>
          <a:xfrm rot="16200000">
            <a:off x="-1638300" y="3700463"/>
            <a:ext cx="4114800" cy="365125"/>
          </a:xfrm>
          <a:prstGeom prst="rect">
            <a:avLst/>
          </a:prstGeom>
        </p:spPr>
        <p:txBody>
          <a:bodyPr/>
          <a:lstStyle/>
          <a:p>
            <a:endParaRPr lang="nl-BE"/>
          </a:p>
        </p:txBody>
      </p:sp>
      <p:sp>
        <p:nvSpPr>
          <p:cNvPr id="6" name="Tijdelijke aanduiding voor dianummer 5">
            <a:extLst>
              <a:ext uri="{FF2B5EF4-FFF2-40B4-BE49-F238E27FC236}">
                <a16:creationId xmlns:a16="http://schemas.microsoft.com/office/drawing/2014/main" id="{A99F3D42-DBBE-45D0-8A4B-4C54F07C4EEB}"/>
              </a:ext>
            </a:extLst>
          </p:cNvPr>
          <p:cNvSpPr>
            <a:spLocks noGrp="1"/>
          </p:cNvSpPr>
          <p:nvPr>
            <p:ph type="sldNum" sz="quarter" idx="12"/>
          </p:nvPr>
        </p:nvSpPr>
        <p:spPr>
          <a:xfrm>
            <a:off x="8610600" y="6356350"/>
            <a:ext cx="2743200" cy="365125"/>
          </a:xfrm>
          <a:prstGeom prst="rect">
            <a:avLst/>
          </a:prstGeom>
        </p:spPr>
        <p:txBody>
          <a:bodyPr/>
          <a:lstStyle/>
          <a:p>
            <a:fld id="{2CE0FB97-8E1A-4B39-A63A-E1AA59360F20}" type="slidenum">
              <a:rPr lang="nl-BE" smtClean="0"/>
              <a:t>‹nr.›</a:t>
            </a:fld>
            <a:endParaRPr lang="nl-BE"/>
          </a:p>
        </p:txBody>
      </p:sp>
    </p:spTree>
    <p:extLst>
      <p:ext uri="{BB962C8B-B14F-4D97-AF65-F5344CB8AC3E}">
        <p14:creationId xmlns:p14="http://schemas.microsoft.com/office/powerpoint/2010/main" val="179683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7BD7036-5712-40C4-9F44-CB5BC4EE0B4A}"/>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85A8000B-410D-4094-8991-8698CD88F03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6779798-AD97-4115-A568-7896671BFF17}"/>
              </a:ext>
            </a:extLst>
          </p:cNvPr>
          <p:cNvSpPr>
            <a:spLocks noGrp="1"/>
          </p:cNvSpPr>
          <p:nvPr>
            <p:ph type="dt" sz="half" idx="10"/>
          </p:nvPr>
        </p:nvSpPr>
        <p:spPr>
          <a:xfrm>
            <a:off x="838200" y="6356350"/>
            <a:ext cx="2743200" cy="365125"/>
          </a:xfrm>
          <a:prstGeom prst="rect">
            <a:avLst/>
          </a:prstGeom>
        </p:spPr>
        <p:txBody>
          <a:bodyPr/>
          <a:lstStyle/>
          <a:p>
            <a:fld id="{C1D35AAE-EFD1-402E-A297-10F17EE445B8}" type="datetimeFigureOut">
              <a:rPr lang="nl-BE" smtClean="0"/>
              <a:t>26/02/2024</a:t>
            </a:fld>
            <a:endParaRPr lang="nl-BE"/>
          </a:p>
        </p:txBody>
      </p:sp>
      <p:sp>
        <p:nvSpPr>
          <p:cNvPr id="5" name="Tijdelijke aanduiding voor voettekst 4">
            <a:extLst>
              <a:ext uri="{FF2B5EF4-FFF2-40B4-BE49-F238E27FC236}">
                <a16:creationId xmlns:a16="http://schemas.microsoft.com/office/drawing/2014/main" id="{78FB508D-2268-47B9-A9E6-D64E30AF9DC9}"/>
              </a:ext>
            </a:extLst>
          </p:cNvPr>
          <p:cNvSpPr>
            <a:spLocks noGrp="1"/>
          </p:cNvSpPr>
          <p:nvPr>
            <p:ph type="ftr" sz="quarter" idx="11"/>
          </p:nvPr>
        </p:nvSpPr>
        <p:spPr>
          <a:xfrm rot="16200000">
            <a:off x="-1638300" y="3700463"/>
            <a:ext cx="4114800" cy="365125"/>
          </a:xfrm>
          <a:prstGeom prst="rect">
            <a:avLst/>
          </a:prstGeom>
        </p:spPr>
        <p:txBody>
          <a:bodyPr/>
          <a:lstStyle/>
          <a:p>
            <a:endParaRPr lang="nl-BE"/>
          </a:p>
        </p:txBody>
      </p:sp>
      <p:sp>
        <p:nvSpPr>
          <p:cNvPr id="6" name="Tijdelijke aanduiding voor dianummer 5">
            <a:extLst>
              <a:ext uri="{FF2B5EF4-FFF2-40B4-BE49-F238E27FC236}">
                <a16:creationId xmlns:a16="http://schemas.microsoft.com/office/drawing/2014/main" id="{60CB526E-313B-41C5-B6A1-2EFBD8163011}"/>
              </a:ext>
            </a:extLst>
          </p:cNvPr>
          <p:cNvSpPr>
            <a:spLocks noGrp="1"/>
          </p:cNvSpPr>
          <p:nvPr>
            <p:ph type="sldNum" sz="quarter" idx="12"/>
          </p:nvPr>
        </p:nvSpPr>
        <p:spPr>
          <a:xfrm>
            <a:off x="8610600" y="6356350"/>
            <a:ext cx="2743200" cy="365125"/>
          </a:xfrm>
          <a:prstGeom prst="rect">
            <a:avLst/>
          </a:prstGeom>
        </p:spPr>
        <p:txBody>
          <a:bodyPr/>
          <a:lstStyle/>
          <a:p>
            <a:fld id="{2CE0FB97-8E1A-4B39-A63A-E1AA59360F20}" type="slidenum">
              <a:rPr lang="nl-BE" smtClean="0"/>
              <a:t>‹nr.›</a:t>
            </a:fld>
            <a:endParaRPr lang="nl-BE"/>
          </a:p>
        </p:txBody>
      </p:sp>
    </p:spTree>
    <p:extLst>
      <p:ext uri="{BB962C8B-B14F-4D97-AF65-F5344CB8AC3E}">
        <p14:creationId xmlns:p14="http://schemas.microsoft.com/office/powerpoint/2010/main" val="123358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84568-CF41-43FD-BD84-B95CB75EFC2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A3572DFE-BC48-4860-9199-9277B4046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F07E2027-C0EE-4958-9060-8200F373E723}"/>
              </a:ext>
            </a:extLst>
          </p:cNvPr>
          <p:cNvSpPr>
            <a:spLocks noGrp="1"/>
          </p:cNvSpPr>
          <p:nvPr>
            <p:ph type="dt" sz="half" idx="10"/>
          </p:nvPr>
        </p:nvSpPr>
        <p:spPr/>
        <p:txBody>
          <a:bodyPr/>
          <a:lstStyle/>
          <a:p>
            <a:fld id="{C1E62A2A-F92A-457E-B4E5-2B35B18925E4}" type="datetimeFigureOut">
              <a:rPr lang="nl-BE" smtClean="0"/>
              <a:t>26/02/2024</a:t>
            </a:fld>
            <a:endParaRPr lang="nl-BE"/>
          </a:p>
        </p:txBody>
      </p:sp>
      <p:sp>
        <p:nvSpPr>
          <p:cNvPr id="5" name="Tijdelijke aanduiding voor voettekst 4">
            <a:extLst>
              <a:ext uri="{FF2B5EF4-FFF2-40B4-BE49-F238E27FC236}">
                <a16:creationId xmlns:a16="http://schemas.microsoft.com/office/drawing/2014/main" id="{E0B81126-4B7A-4847-9783-433A8EB73E6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DE6B40B-8FFB-4281-B962-84629B85316F}"/>
              </a:ext>
            </a:extLst>
          </p:cNvPr>
          <p:cNvSpPr>
            <a:spLocks noGrp="1"/>
          </p:cNvSpPr>
          <p:nvPr>
            <p:ph type="sldNum" sz="quarter" idx="12"/>
          </p:nvPr>
        </p:nvSpPr>
        <p:spPr/>
        <p:txBody>
          <a:bodyPr/>
          <a:lstStyle/>
          <a:p>
            <a:fld id="{8C139F26-3725-4EB4-9F38-3ABD63A170F2}" type="slidenum">
              <a:rPr lang="nl-BE" smtClean="0"/>
              <a:t>‹nr.›</a:t>
            </a:fld>
            <a:endParaRPr lang="nl-BE"/>
          </a:p>
        </p:txBody>
      </p:sp>
    </p:spTree>
    <p:extLst>
      <p:ext uri="{BB962C8B-B14F-4D97-AF65-F5344CB8AC3E}">
        <p14:creationId xmlns:p14="http://schemas.microsoft.com/office/powerpoint/2010/main" val="2055191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905DF-D599-4264-8E3B-4360DC72C52F}"/>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FFD3869-AB87-4407-94D8-7CE413140B3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3915A36-F798-4D29-88A1-5D4E0364CAED}"/>
              </a:ext>
            </a:extLst>
          </p:cNvPr>
          <p:cNvSpPr>
            <a:spLocks noGrp="1"/>
          </p:cNvSpPr>
          <p:nvPr>
            <p:ph type="dt" sz="half" idx="10"/>
          </p:nvPr>
        </p:nvSpPr>
        <p:spPr/>
        <p:txBody>
          <a:bodyPr/>
          <a:lstStyle/>
          <a:p>
            <a:fld id="{C1E62A2A-F92A-457E-B4E5-2B35B18925E4}" type="datetimeFigureOut">
              <a:rPr lang="nl-BE" smtClean="0"/>
              <a:t>26/02/2024</a:t>
            </a:fld>
            <a:endParaRPr lang="nl-BE"/>
          </a:p>
        </p:txBody>
      </p:sp>
      <p:sp>
        <p:nvSpPr>
          <p:cNvPr id="5" name="Tijdelijke aanduiding voor voettekst 4">
            <a:extLst>
              <a:ext uri="{FF2B5EF4-FFF2-40B4-BE49-F238E27FC236}">
                <a16:creationId xmlns:a16="http://schemas.microsoft.com/office/drawing/2014/main" id="{27A52B24-98DC-411E-9E65-2EABE93A622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0E1A633-D0CC-4364-B2D8-75247D980DDE}"/>
              </a:ext>
            </a:extLst>
          </p:cNvPr>
          <p:cNvSpPr>
            <a:spLocks noGrp="1"/>
          </p:cNvSpPr>
          <p:nvPr>
            <p:ph type="sldNum" sz="quarter" idx="12"/>
          </p:nvPr>
        </p:nvSpPr>
        <p:spPr/>
        <p:txBody>
          <a:bodyPr/>
          <a:lstStyle/>
          <a:p>
            <a:fld id="{8C139F26-3725-4EB4-9F38-3ABD63A170F2}" type="slidenum">
              <a:rPr lang="nl-BE" smtClean="0"/>
              <a:t>‹nr.›</a:t>
            </a:fld>
            <a:endParaRPr lang="nl-BE"/>
          </a:p>
        </p:txBody>
      </p:sp>
    </p:spTree>
    <p:extLst>
      <p:ext uri="{BB962C8B-B14F-4D97-AF65-F5344CB8AC3E}">
        <p14:creationId xmlns:p14="http://schemas.microsoft.com/office/powerpoint/2010/main" val="1628345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AA51CC-0E10-459D-A318-C7DFC1B0B91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A443B9E-F63E-4508-8614-2CDA6A436B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3B41BA1-D8AD-4942-A9C7-BE6DFD6B04F5}"/>
              </a:ext>
            </a:extLst>
          </p:cNvPr>
          <p:cNvSpPr>
            <a:spLocks noGrp="1"/>
          </p:cNvSpPr>
          <p:nvPr>
            <p:ph type="dt" sz="half" idx="10"/>
          </p:nvPr>
        </p:nvSpPr>
        <p:spPr/>
        <p:txBody>
          <a:bodyPr/>
          <a:lstStyle/>
          <a:p>
            <a:fld id="{C1E62A2A-F92A-457E-B4E5-2B35B18925E4}" type="datetimeFigureOut">
              <a:rPr lang="nl-BE" smtClean="0"/>
              <a:t>26/02/2024</a:t>
            </a:fld>
            <a:endParaRPr lang="nl-BE"/>
          </a:p>
        </p:txBody>
      </p:sp>
      <p:sp>
        <p:nvSpPr>
          <p:cNvPr id="5" name="Tijdelijke aanduiding voor voettekst 4">
            <a:extLst>
              <a:ext uri="{FF2B5EF4-FFF2-40B4-BE49-F238E27FC236}">
                <a16:creationId xmlns:a16="http://schemas.microsoft.com/office/drawing/2014/main" id="{F29891A8-876D-4C92-9BC7-AD4F0AA1F0C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E011851-B958-4D26-8DDC-3C157AC683B3}"/>
              </a:ext>
            </a:extLst>
          </p:cNvPr>
          <p:cNvSpPr>
            <a:spLocks noGrp="1"/>
          </p:cNvSpPr>
          <p:nvPr>
            <p:ph type="sldNum" sz="quarter" idx="12"/>
          </p:nvPr>
        </p:nvSpPr>
        <p:spPr/>
        <p:txBody>
          <a:bodyPr/>
          <a:lstStyle/>
          <a:p>
            <a:fld id="{8C139F26-3725-4EB4-9F38-3ABD63A170F2}" type="slidenum">
              <a:rPr lang="nl-BE" smtClean="0"/>
              <a:t>‹nr.›</a:t>
            </a:fld>
            <a:endParaRPr lang="nl-BE"/>
          </a:p>
        </p:txBody>
      </p:sp>
    </p:spTree>
    <p:extLst>
      <p:ext uri="{BB962C8B-B14F-4D97-AF65-F5344CB8AC3E}">
        <p14:creationId xmlns:p14="http://schemas.microsoft.com/office/powerpoint/2010/main" val="810985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D5D0A-01E7-4B70-8857-9C97C0A7172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3367551-EEF9-45E8-9F21-46AE9207201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5BB4A17-FFA4-40EB-A179-8120DBA0776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194511A0-297F-4C0B-AB6A-DF4F0FBB294F}"/>
              </a:ext>
            </a:extLst>
          </p:cNvPr>
          <p:cNvSpPr>
            <a:spLocks noGrp="1"/>
          </p:cNvSpPr>
          <p:nvPr>
            <p:ph type="dt" sz="half" idx="10"/>
          </p:nvPr>
        </p:nvSpPr>
        <p:spPr/>
        <p:txBody>
          <a:bodyPr/>
          <a:lstStyle/>
          <a:p>
            <a:fld id="{C1E62A2A-F92A-457E-B4E5-2B35B18925E4}" type="datetimeFigureOut">
              <a:rPr lang="nl-BE" smtClean="0"/>
              <a:t>26/02/2024</a:t>
            </a:fld>
            <a:endParaRPr lang="nl-BE"/>
          </a:p>
        </p:txBody>
      </p:sp>
      <p:sp>
        <p:nvSpPr>
          <p:cNvPr id="6" name="Tijdelijke aanduiding voor voettekst 5">
            <a:extLst>
              <a:ext uri="{FF2B5EF4-FFF2-40B4-BE49-F238E27FC236}">
                <a16:creationId xmlns:a16="http://schemas.microsoft.com/office/drawing/2014/main" id="{F2CEAFEF-0802-4AC2-8792-F9DDA8B54F3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D4CE4A89-5FBF-4C27-A372-AEADBAFD4D0E}"/>
              </a:ext>
            </a:extLst>
          </p:cNvPr>
          <p:cNvSpPr>
            <a:spLocks noGrp="1"/>
          </p:cNvSpPr>
          <p:nvPr>
            <p:ph type="sldNum" sz="quarter" idx="12"/>
          </p:nvPr>
        </p:nvSpPr>
        <p:spPr/>
        <p:txBody>
          <a:bodyPr/>
          <a:lstStyle/>
          <a:p>
            <a:fld id="{8C139F26-3725-4EB4-9F38-3ABD63A170F2}" type="slidenum">
              <a:rPr lang="nl-BE" smtClean="0"/>
              <a:t>‹nr.›</a:t>
            </a:fld>
            <a:endParaRPr lang="nl-BE"/>
          </a:p>
        </p:txBody>
      </p:sp>
    </p:spTree>
    <p:extLst>
      <p:ext uri="{BB962C8B-B14F-4D97-AF65-F5344CB8AC3E}">
        <p14:creationId xmlns:p14="http://schemas.microsoft.com/office/powerpoint/2010/main" val="3576519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9F4FF-A1FD-4988-93E2-D06867D49780}"/>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E166F99-9E03-4038-9ECB-336096102F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2A32166-CE05-4B28-8D5B-9A1AA26E549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54BF48C9-7314-4A8F-AA90-AEE341B873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C202813-E250-4FB0-B416-372C83AE772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743E7DE-AC0D-4584-8065-D694298E0135}"/>
              </a:ext>
            </a:extLst>
          </p:cNvPr>
          <p:cNvSpPr>
            <a:spLocks noGrp="1"/>
          </p:cNvSpPr>
          <p:nvPr>
            <p:ph type="dt" sz="half" idx="10"/>
          </p:nvPr>
        </p:nvSpPr>
        <p:spPr/>
        <p:txBody>
          <a:bodyPr/>
          <a:lstStyle/>
          <a:p>
            <a:fld id="{C1E62A2A-F92A-457E-B4E5-2B35B18925E4}" type="datetimeFigureOut">
              <a:rPr lang="nl-BE" smtClean="0"/>
              <a:t>26/02/2024</a:t>
            </a:fld>
            <a:endParaRPr lang="nl-BE"/>
          </a:p>
        </p:txBody>
      </p:sp>
      <p:sp>
        <p:nvSpPr>
          <p:cNvPr id="8" name="Tijdelijke aanduiding voor voettekst 7">
            <a:extLst>
              <a:ext uri="{FF2B5EF4-FFF2-40B4-BE49-F238E27FC236}">
                <a16:creationId xmlns:a16="http://schemas.microsoft.com/office/drawing/2014/main" id="{8BFFBD97-EEF0-4F85-9123-C2FDF82BF26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1F37149C-ABDB-4FD8-8867-E43AFF0D5CE5}"/>
              </a:ext>
            </a:extLst>
          </p:cNvPr>
          <p:cNvSpPr>
            <a:spLocks noGrp="1"/>
          </p:cNvSpPr>
          <p:nvPr>
            <p:ph type="sldNum" sz="quarter" idx="12"/>
          </p:nvPr>
        </p:nvSpPr>
        <p:spPr/>
        <p:txBody>
          <a:bodyPr/>
          <a:lstStyle/>
          <a:p>
            <a:fld id="{8C139F26-3725-4EB4-9F38-3ABD63A170F2}" type="slidenum">
              <a:rPr lang="nl-BE" smtClean="0"/>
              <a:t>‹nr.›</a:t>
            </a:fld>
            <a:endParaRPr lang="nl-BE"/>
          </a:p>
        </p:txBody>
      </p:sp>
    </p:spTree>
    <p:extLst>
      <p:ext uri="{BB962C8B-B14F-4D97-AF65-F5344CB8AC3E}">
        <p14:creationId xmlns:p14="http://schemas.microsoft.com/office/powerpoint/2010/main" val="2815790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5B82E-5AA4-4150-9498-51F80E088A5B}"/>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5D0F456-3D5D-4F6F-B2D0-D020C8A8695C}"/>
              </a:ext>
            </a:extLst>
          </p:cNvPr>
          <p:cNvSpPr>
            <a:spLocks noGrp="1"/>
          </p:cNvSpPr>
          <p:nvPr>
            <p:ph type="dt" sz="half" idx="10"/>
          </p:nvPr>
        </p:nvSpPr>
        <p:spPr/>
        <p:txBody>
          <a:bodyPr/>
          <a:lstStyle/>
          <a:p>
            <a:fld id="{C1E62A2A-F92A-457E-B4E5-2B35B18925E4}" type="datetimeFigureOut">
              <a:rPr lang="nl-BE" smtClean="0"/>
              <a:t>26/02/2024</a:t>
            </a:fld>
            <a:endParaRPr lang="nl-BE"/>
          </a:p>
        </p:txBody>
      </p:sp>
      <p:sp>
        <p:nvSpPr>
          <p:cNvPr id="4" name="Tijdelijke aanduiding voor voettekst 3">
            <a:extLst>
              <a:ext uri="{FF2B5EF4-FFF2-40B4-BE49-F238E27FC236}">
                <a16:creationId xmlns:a16="http://schemas.microsoft.com/office/drawing/2014/main" id="{592895C3-AACF-4C41-A06B-60EC3DF0F7CC}"/>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50D76979-277C-48A9-B8F1-F9F06B8CD064}"/>
              </a:ext>
            </a:extLst>
          </p:cNvPr>
          <p:cNvSpPr>
            <a:spLocks noGrp="1"/>
          </p:cNvSpPr>
          <p:nvPr>
            <p:ph type="sldNum" sz="quarter" idx="12"/>
          </p:nvPr>
        </p:nvSpPr>
        <p:spPr/>
        <p:txBody>
          <a:bodyPr/>
          <a:lstStyle/>
          <a:p>
            <a:fld id="{8C139F26-3725-4EB4-9F38-3ABD63A170F2}" type="slidenum">
              <a:rPr lang="nl-BE" smtClean="0"/>
              <a:t>‹nr.›</a:t>
            </a:fld>
            <a:endParaRPr lang="nl-BE"/>
          </a:p>
        </p:txBody>
      </p:sp>
    </p:spTree>
    <p:extLst>
      <p:ext uri="{BB962C8B-B14F-4D97-AF65-F5344CB8AC3E}">
        <p14:creationId xmlns:p14="http://schemas.microsoft.com/office/powerpoint/2010/main" val="2850647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046CC0C-B024-40D3-B194-A1B813B2CC08}"/>
              </a:ext>
            </a:extLst>
          </p:cNvPr>
          <p:cNvSpPr>
            <a:spLocks noGrp="1"/>
          </p:cNvSpPr>
          <p:nvPr>
            <p:ph type="dt" sz="half" idx="10"/>
          </p:nvPr>
        </p:nvSpPr>
        <p:spPr/>
        <p:txBody>
          <a:bodyPr/>
          <a:lstStyle/>
          <a:p>
            <a:fld id="{C1E62A2A-F92A-457E-B4E5-2B35B18925E4}" type="datetimeFigureOut">
              <a:rPr lang="nl-BE" smtClean="0"/>
              <a:t>26/02/2024</a:t>
            </a:fld>
            <a:endParaRPr lang="nl-BE"/>
          </a:p>
        </p:txBody>
      </p:sp>
      <p:sp>
        <p:nvSpPr>
          <p:cNvPr id="3" name="Tijdelijke aanduiding voor voettekst 2">
            <a:extLst>
              <a:ext uri="{FF2B5EF4-FFF2-40B4-BE49-F238E27FC236}">
                <a16:creationId xmlns:a16="http://schemas.microsoft.com/office/drawing/2014/main" id="{1489497C-220E-44F1-9AA0-4C810D9C31F9}"/>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E4FA6618-5587-4D72-BE40-7A548E0909F6}"/>
              </a:ext>
            </a:extLst>
          </p:cNvPr>
          <p:cNvSpPr>
            <a:spLocks noGrp="1"/>
          </p:cNvSpPr>
          <p:nvPr>
            <p:ph type="sldNum" sz="quarter" idx="12"/>
          </p:nvPr>
        </p:nvSpPr>
        <p:spPr/>
        <p:txBody>
          <a:bodyPr/>
          <a:lstStyle/>
          <a:p>
            <a:fld id="{8C139F26-3725-4EB4-9F38-3ABD63A170F2}" type="slidenum">
              <a:rPr lang="nl-BE" smtClean="0"/>
              <a:t>‹nr.›</a:t>
            </a:fld>
            <a:endParaRPr lang="nl-BE"/>
          </a:p>
        </p:txBody>
      </p:sp>
    </p:spTree>
    <p:extLst>
      <p:ext uri="{BB962C8B-B14F-4D97-AF65-F5344CB8AC3E}">
        <p14:creationId xmlns:p14="http://schemas.microsoft.com/office/powerpoint/2010/main" val="3846737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7A06D-B749-4B69-AE09-050BCC44D50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1159392-958B-4A81-9509-8A60973D5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AEE50C7-5894-4AE5-8334-828302A5C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596B6F6-D77E-4C34-876B-0E9DA05D8E46}"/>
              </a:ext>
            </a:extLst>
          </p:cNvPr>
          <p:cNvSpPr>
            <a:spLocks noGrp="1"/>
          </p:cNvSpPr>
          <p:nvPr>
            <p:ph type="dt" sz="half" idx="10"/>
          </p:nvPr>
        </p:nvSpPr>
        <p:spPr/>
        <p:txBody>
          <a:bodyPr/>
          <a:lstStyle/>
          <a:p>
            <a:fld id="{C1E62A2A-F92A-457E-B4E5-2B35B18925E4}" type="datetimeFigureOut">
              <a:rPr lang="nl-BE" smtClean="0"/>
              <a:t>26/02/2024</a:t>
            </a:fld>
            <a:endParaRPr lang="nl-BE"/>
          </a:p>
        </p:txBody>
      </p:sp>
      <p:sp>
        <p:nvSpPr>
          <p:cNvPr id="6" name="Tijdelijke aanduiding voor voettekst 5">
            <a:extLst>
              <a:ext uri="{FF2B5EF4-FFF2-40B4-BE49-F238E27FC236}">
                <a16:creationId xmlns:a16="http://schemas.microsoft.com/office/drawing/2014/main" id="{CED0DD60-FCA7-4F9F-B729-085089F9585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4A3C84A-C6D6-4555-891F-6C0CD55E29E9}"/>
              </a:ext>
            </a:extLst>
          </p:cNvPr>
          <p:cNvSpPr>
            <a:spLocks noGrp="1"/>
          </p:cNvSpPr>
          <p:nvPr>
            <p:ph type="sldNum" sz="quarter" idx="12"/>
          </p:nvPr>
        </p:nvSpPr>
        <p:spPr/>
        <p:txBody>
          <a:bodyPr/>
          <a:lstStyle/>
          <a:p>
            <a:fld id="{8C139F26-3725-4EB4-9F38-3ABD63A170F2}" type="slidenum">
              <a:rPr lang="nl-BE" smtClean="0"/>
              <a:t>‹nr.›</a:t>
            </a:fld>
            <a:endParaRPr lang="nl-BE"/>
          </a:p>
        </p:txBody>
      </p:sp>
    </p:spTree>
    <p:extLst>
      <p:ext uri="{BB962C8B-B14F-4D97-AF65-F5344CB8AC3E}">
        <p14:creationId xmlns:p14="http://schemas.microsoft.com/office/powerpoint/2010/main" val="294982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6F344-5DBC-43D3-983F-0BBB65D1EB19}"/>
              </a:ext>
            </a:extLst>
          </p:cNvPr>
          <p:cNvSpPr>
            <a:spLocks noGrp="1"/>
          </p:cNvSpPr>
          <p:nvPr>
            <p:ph type="title"/>
          </p:nvPr>
        </p:nvSpPr>
        <p:spPr/>
        <p:txBody>
          <a:body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038D0E67-DBA6-4BE3-8A3D-E37142DC4D84}"/>
              </a:ext>
            </a:extLst>
          </p:cNvPr>
          <p:cNvSpPr>
            <a:spLocks noGrp="1"/>
          </p:cNvSpPr>
          <p:nvPr>
            <p:ph idx="1"/>
          </p:nvPr>
        </p:nvSpPr>
        <p:spPr>
          <a:xfrm>
            <a:off x="838200" y="1730087"/>
            <a:ext cx="10515600" cy="4351338"/>
          </a:xfrm>
        </p:spPr>
        <p:txBody>
          <a:bodyPr/>
          <a:lstStyle>
            <a:lvl1pPr>
              <a:defRPr>
                <a:solidFill>
                  <a:schemeClr val="tx1"/>
                </a:solidFill>
              </a:defRPr>
            </a:lvl1pPr>
            <a:lvl2pPr>
              <a:defRPr>
                <a:solidFill>
                  <a:schemeClr val="tx1"/>
                </a:solidFill>
              </a:defRPr>
            </a:lvl2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3638FAED-1E35-4C7E-AB04-ABF9C81A2955}"/>
              </a:ext>
            </a:extLst>
          </p:cNvPr>
          <p:cNvSpPr>
            <a:spLocks noGrp="1"/>
          </p:cNvSpPr>
          <p:nvPr>
            <p:ph type="dt" sz="half" idx="10"/>
          </p:nvPr>
        </p:nvSpPr>
        <p:spPr>
          <a:xfrm>
            <a:off x="838200" y="6356350"/>
            <a:ext cx="2743200" cy="365125"/>
          </a:xfrm>
          <a:prstGeom prst="rect">
            <a:avLst/>
          </a:prstGeom>
        </p:spPr>
        <p:txBody>
          <a:bodyPr/>
          <a:lstStyle/>
          <a:p>
            <a:fld id="{C1D35AAE-EFD1-402E-A297-10F17EE445B8}" type="datetimeFigureOut">
              <a:rPr lang="nl-BE" smtClean="0"/>
              <a:t>26/02/2024</a:t>
            </a:fld>
            <a:endParaRPr lang="nl-BE"/>
          </a:p>
        </p:txBody>
      </p:sp>
      <p:sp>
        <p:nvSpPr>
          <p:cNvPr id="6" name="Tijdelijke aanduiding voor dianummer 5">
            <a:extLst>
              <a:ext uri="{FF2B5EF4-FFF2-40B4-BE49-F238E27FC236}">
                <a16:creationId xmlns:a16="http://schemas.microsoft.com/office/drawing/2014/main" id="{AF8E89E9-5CA7-4378-B27E-F2FA9EE48A29}"/>
              </a:ext>
            </a:extLst>
          </p:cNvPr>
          <p:cNvSpPr>
            <a:spLocks noGrp="1"/>
          </p:cNvSpPr>
          <p:nvPr>
            <p:ph type="sldNum" sz="quarter" idx="12"/>
          </p:nvPr>
        </p:nvSpPr>
        <p:spPr>
          <a:xfrm>
            <a:off x="8610600" y="6356350"/>
            <a:ext cx="2743200" cy="365125"/>
          </a:xfrm>
          <a:prstGeom prst="rect">
            <a:avLst/>
          </a:prstGeom>
        </p:spPr>
        <p:txBody>
          <a:bodyPr/>
          <a:lstStyle/>
          <a:p>
            <a:fld id="{2CE0FB97-8E1A-4B39-A63A-E1AA59360F20}" type="slidenum">
              <a:rPr lang="nl-BE" smtClean="0"/>
              <a:t>‹nr.›</a:t>
            </a:fld>
            <a:endParaRPr lang="nl-BE"/>
          </a:p>
        </p:txBody>
      </p:sp>
    </p:spTree>
    <p:extLst>
      <p:ext uri="{BB962C8B-B14F-4D97-AF65-F5344CB8AC3E}">
        <p14:creationId xmlns:p14="http://schemas.microsoft.com/office/powerpoint/2010/main" val="3160090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48A886-5430-4AF3-A1FD-B7D98294909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B50CC385-3592-4165-A121-9D87736C22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BB542C47-DB45-41FA-B848-33C74E5A7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B6210D5-7F64-43C2-8B76-CAD874EF433B}"/>
              </a:ext>
            </a:extLst>
          </p:cNvPr>
          <p:cNvSpPr>
            <a:spLocks noGrp="1"/>
          </p:cNvSpPr>
          <p:nvPr>
            <p:ph type="dt" sz="half" idx="10"/>
          </p:nvPr>
        </p:nvSpPr>
        <p:spPr/>
        <p:txBody>
          <a:bodyPr/>
          <a:lstStyle/>
          <a:p>
            <a:fld id="{C1E62A2A-F92A-457E-B4E5-2B35B18925E4}" type="datetimeFigureOut">
              <a:rPr lang="nl-BE" smtClean="0"/>
              <a:t>26/02/2024</a:t>
            </a:fld>
            <a:endParaRPr lang="nl-BE"/>
          </a:p>
        </p:txBody>
      </p:sp>
      <p:sp>
        <p:nvSpPr>
          <p:cNvPr id="6" name="Tijdelijke aanduiding voor voettekst 5">
            <a:extLst>
              <a:ext uri="{FF2B5EF4-FFF2-40B4-BE49-F238E27FC236}">
                <a16:creationId xmlns:a16="http://schemas.microsoft.com/office/drawing/2014/main" id="{FA401C4A-AAC2-480D-81FE-D60E0EBA668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F1B810B-05BF-4E10-A54F-AE3638231F11}"/>
              </a:ext>
            </a:extLst>
          </p:cNvPr>
          <p:cNvSpPr>
            <a:spLocks noGrp="1"/>
          </p:cNvSpPr>
          <p:nvPr>
            <p:ph type="sldNum" sz="quarter" idx="12"/>
          </p:nvPr>
        </p:nvSpPr>
        <p:spPr/>
        <p:txBody>
          <a:bodyPr/>
          <a:lstStyle/>
          <a:p>
            <a:fld id="{8C139F26-3725-4EB4-9F38-3ABD63A170F2}" type="slidenum">
              <a:rPr lang="nl-BE" smtClean="0"/>
              <a:t>‹nr.›</a:t>
            </a:fld>
            <a:endParaRPr lang="nl-BE"/>
          </a:p>
        </p:txBody>
      </p:sp>
    </p:spTree>
    <p:extLst>
      <p:ext uri="{BB962C8B-B14F-4D97-AF65-F5344CB8AC3E}">
        <p14:creationId xmlns:p14="http://schemas.microsoft.com/office/powerpoint/2010/main" val="1509897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7213B-E9AD-4163-94DA-10C95876F259}"/>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9B94DE6-4478-4FDC-8F5D-CF1B2DA75E2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13C3255-B89A-4047-B51F-E778913A8EE6}"/>
              </a:ext>
            </a:extLst>
          </p:cNvPr>
          <p:cNvSpPr>
            <a:spLocks noGrp="1"/>
          </p:cNvSpPr>
          <p:nvPr>
            <p:ph type="dt" sz="half" idx="10"/>
          </p:nvPr>
        </p:nvSpPr>
        <p:spPr/>
        <p:txBody>
          <a:bodyPr/>
          <a:lstStyle/>
          <a:p>
            <a:fld id="{C1E62A2A-F92A-457E-B4E5-2B35B18925E4}" type="datetimeFigureOut">
              <a:rPr lang="nl-BE" smtClean="0"/>
              <a:t>26/02/2024</a:t>
            </a:fld>
            <a:endParaRPr lang="nl-BE"/>
          </a:p>
        </p:txBody>
      </p:sp>
      <p:sp>
        <p:nvSpPr>
          <p:cNvPr id="5" name="Tijdelijke aanduiding voor voettekst 4">
            <a:extLst>
              <a:ext uri="{FF2B5EF4-FFF2-40B4-BE49-F238E27FC236}">
                <a16:creationId xmlns:a16="http://schemas.microsoft.com/office/drawing/2014/main" id="{77C95A9E-5F9C-47A2-A420-DA9D01518F7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977CF45-7363-495A-AA13-2A982C53D259}"/>
              </a:ext>
            </a:extLst>
          </p:cNvPr>
          <p:cNvSpPr>
            <a:spLocks noGrp="1"/>
          </p:cNvSpPr>
          <p:nvPr>
            <p:ph type="sldNum" sz="quarter" idx="12"/>
          </p:nvPr>
        </p:nvSpPr>
        <p:spPr/>
        <p:txBody>
          <a:bodyPr/>
          <a:lstStyle/>
          <a:p>
            <a:fld id="{8C139F26-3725-4EB4-9F38-3ABD63A170F2}" type="slidenum">
              <a:rPr lang="nl-BE" smtClean="0"/>
              <a:t>‹nr.›</a:t>
            </a:fld>
            <a:endParaRPr lang="nl-BE"/>
          </a:p>
        </p:txBody>
      </p:sp>
    </p:spTree>
    <p:extLst>
      <p:ext uri="{BB962C8B-B14F-4D97-AF65-F5344CB8AC3E}">
        <p14:creationId xmlns:p14="http://schemas.microsoft.com/office/powerpoint/2010/main" val="3101523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4DF549D-E8F2-42C9-AA0C-79644C7BE7E5}"/>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C83D079-A655-4264-A41B-16A0F73A14C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335D231-E97E-4D4A-A6A3-7627F1CF1FE3}"/>
              </a:ext>
            </a:extLst>
          </p:cNvPr>
          <p:cNvSpPr>
            <a:spLocks noGrp="1"/>
          </p:cNvSpPr>
          <p:nvPr>
            <p:ph type="dt" sz="half" idx="10"/>
          </p:nvPr>
        </p:nvSpPr>
        <p:spPr/>
        <p:txBody>
          <a:bodyPr/>
          <a:lstStyle/>
          <a:p>
            <a:fld id="{C1E62A2A-F92A-457E-B4E5-2B35B18925E4}" type="datetimeFigureOut">
              <a:rPr lang="nl-BE" smtClean="0"/>
              <a:t>26/02/2024</a:t>
            </a:fld>
            <a:endParaRPr lang="nl-BE"/>
          </a:p>
        </p:txBody>
      </p:sp>
      <p:sp>
        <p:nvSpPr>
          <p:cNvPr id="5" name="Tijdelijke aanduiding voor voettekst 4">
            <a:extLst>
              <a:ext uri="{FF2B5EF4-FFF2-40B4-BE49-F238E27FC236}">
                <a16:creationId xmlns:a16="http://schemas.microsoft.com/office/drawing/2014/main" id="{FC17EC97-F15C-4008-B276-A50CE46644A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01256DD-0D32-40B4-8EB1-D3BC4519FDCF}"/>
              </a:ext>
            </a:extLst>
          </p:cNvPr>
          <p:cNvSpPr>
            <a:spLocks noGrp="1"/>
          </p:cNvSpPr>
          <p:nvPr>
            <p:ph type="sldNum" sz="quarter" idx="12"/>
          </p:nvPr>
        </p:nvSpPr>
        <p:spPr/>
        <p:txBody>
          <a:bodyPr/>
          <a:lstStyle/>
          <a:p>
            <a:fld id="{8C139F26-3725-4EB4-9F38-3ABD63A170F2}" type="slidenum">
              <a:rPr lang="nl-BE" smtClean="0"/>
              <a:t>‹nr.›</a:t>
            </a:fld>
            <a:endParaRPr lang="nl-BE"/>
          </a:p>
        </p:txBody>
      </p:sp>
    </p:spTree>
    <p:extLst>
      <p:ext uri="{BB962C8B-B14F-4D97-AF65-F5344CB8AC3E}">
        <p14:creationId xmlns:p14="http://schemas.microsoft.com/office/powerpoint/2010/main" val="46199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35C4D-52F2-4659-9272-93D21411B49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B1B8013-41C8-41E3-9950-1318194E14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E55FC11-F6D7-4B0D-B8D1-2F1D360B5F67}"/>
              </a:ext>
            </a:extLst>
          </p:cNvPr>
          <p:cNvSpPr>
            <a:spLocks noGrp="1"/>
          </p:cNvSpPr>
          <p:nvPr>
            <p:ph type="dt" sz="half" idx="10"/>
          </p:nvPr>
        </p:nvSpPr>
        <p:spPr>
          <a:xfrm>
            <a:off x="838200" y="6356350"/>
            <a:ext cx="2743200" cy="365125"/>
          </a:xfrm>
          <a:prstGeom prst="rect">
            <a:avLst/>
          </a:prstGeom>
        </p:spPr>
        <p:txBody>
          <a:bodyPr/>
          <a:lstStyle/>
          <a:p>
            <a:fld id="{C1D35AAE-EFD1-402E-A297-10F17EE445B8}" type="datetimeFigureOut">
              <a:rPr lang="nl-BE" smtClean="0"/>
              <a:t>26/02/2024</a:t>
            </a:fld>
            <a:endParaRPr lang="nl-BE"/>
          </a:p>
        </p:txBody>
      </p:sp>
      <p:sp>
        <p:nvSpPr>
          <p:cNvPr id="6" name="Tijdelijke aanduiding voor dianummer 5">
            <a:extLst>
              <a:ext uri="{FF2B5EF4-FFF2-40B4-BE49-F238E27FC236}">
                <a16:creationId xmlns:a16="http://schemas.microsoft.com/office/drawing/2014/main" id="{7FF19B89-9BBB-460D-9F02-E48004F209A1}"/>
              </a:ext>
            </a:extLst>
          </p:cNvPr>
          <p:cNvSpPr>
            <a:spLocks noGrp="1"/>
          </p:cNvSpPr>
          <p:nvPr>
            <p:ph type="sldNum" sz="quarter" idx="12"/>
          </p:nvPr>
        </p:nvSpPr>
        <p:spPr>
          <a:xfrm>
            <a:off x="8610600" y="6356350"/>
            <a:ext cx="2743200" cy="365125"/>
          </a:xfrm>
          <a:prstGeom prst="rect">
            <a:avLst/>
          </a:prstGeom>
        </p:spPr>
        <p:txBody>
          <a:bodyPr/>
          <a:lstStyle/>
          <a:p>
            <a:fld id="{2CE0FB97-8E1A-4B39-A63A-E1AA59360F20}" type="slidenum">
              <a:rPr lang="nl-BE" smtClean="0"/>
              <a:t>‹nr.›</a:t>
            </a:fld>
            <a:endParaRPr lang="nl-BE"/>
          </a:p>
        </p:txBody>
      </p:sp>
    </p:spTree>
    <p:extLst>
      <p:ext uri="{BB962C8B-B14F-4D97-AF65-F5344CB8AC3E}">
        <p14:creationId xmlns:p14="http://schemas.microsoft.com/office/powerpoint/2010/main" val="235448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CB84D-E332-4E59-8949-8DC23E59F8D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7EC3448-BD44-4346-9D94-F62A15D53C8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B946CE6-CA07-4330-AEDE-37EA8D32262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A3CEE22A-CF01-4B21-B8BD-83863207B9F0}"/>
              </a:ext>
            </a:extLst>
          </p:cNvPr>
          <p:cNvSpPr>
            <a:spLocks noGrp="1"/>
          </p:cNvSpPr>
          <p:nvPr>
            <p:ph type="dt" sz="half" idx="10"/>
          </p:nvPr>
        </p:nvSpPr>
        <p:spPr>
          <a:xfrm>
            <a:off x="838200" y="6356350"/>
            <a:ext cx="2743200" cy="365125"/>
          </a:xfrm>
          <a:prstGeom prst="rect">
            <a:avLst/>
          </a:prstGeom>
        </p:spPr>
        <p:txBody>
          <a:bodyPr/>
          <a:lstStyle/>
          <a:p>
            <a:fld id="{C1D35AAE-EFD1-402E-A297-10F17EE445B8}" type="datetimeFigureOut">
              <a:rPr lang="nl-BE" smtClean="0"/>
              <a:t>26/02/2024</a:t>
            </a:fld>
            <a:endParaRPr lang="nl-BE"/>
          </a:p>
        </p:txBody>
      </p:sp>
      <p:sp>
        <p:nvSpPr>
          <p:cNvPr id="6" name="Tijdelijke aanduiding voor voettekst 5">
            <a:extLst>
              <a:ext uri="{FF2B5EF4-FFF2-40B4-BE49-F238E27FC236}">
                <a16:creationId xmlns:a16="http://schemas.microsoft.com/office/drawing/2014/main" id="{81A264A3-6D35-4998-B725-7AC0D2D28208}"/>
              </a:ext>
            </a:extLst>
          </p:cNvPr>
          <p:cNvSpPr>
            <a:spLocks noGrp="1"/>
          </p:cNvSpPr>
          <p:nvPr>
            <p:ph type="ftr" sz="quarter" idx="11"/>
          </p:nvPr>
        </p:nvSpPr>
        <p:spPr>
          <a:xfrm rot="16200000">
            <a:off x="-1638300" y="3700463"/>
            <a:ext cx="4114800" cy="365125"/>
          </a:xfrm>
          <a:prstGeom prst="rect">
            <a:avLst/>
          </a:prstGeom>
        </p:spPr>
        <p:txBody>
          <a:bodyPr/>
          <a:lstStyle/>
          <a:p>
            <a:endParaRPr lang="nl-BE"/>
          </a:p>
        </p:txBody>
      </p:sp>
      <p:sp>
        <p:nvSpPr>
          <p:cNvPr id="7" name="Tijdelijke aanduiding voor dianummer 6">
            <a:extLst>
              <a:ext uri="{FF2B5EF4-FFF2-40B4-BE49-F238E27FC236}">
                <a16:creationId xmlns:a16="http://schemas.microsoft.com/office/drawing/2014/main" id="{EAC3670B-5FD3-4D4F-BD6D-B00A6C769FC1}"/>
              </a:ext>
            </a:extLst>
          </p:cNvPr>
          <p:cNvSpPr>
            <a:spLocks noGrp="1"/>
          </p:cNvSpPr>
          <p:nvPr>
            <p:ph type="sldNum" sz="quarter" idx="12"/>
          </p:nvPr>
        </p:nvSpPr>
        <p:spPr>
          <a:xfrm>
            <a:off x="8610600" y="6356350"/>
            <a:ext cx="2743200" cy="365125"/>
          </a:xfrm>
          <a:prstGeom prst="rect">
            <a:avLst/>
          </a:prstGeom>
        </p:spPr>
        <p:txBody>
          <a:bodyPr/>
          <a:lstStyle/>
          <a:p>
            <a:fld id="{2CE0FB97-8E1A-4B39-A63A-E1AA59360F20}" type="slidenum">
              <a:rPr lang="nl-BE" smtClean="0"/>
              <a:t>‹nr.›</a:t>
            </a:fld>
            <a:endParaRPr lang="nl-BE"/>
          </a:p>
        </p:txBody>
      </p:sp>
    </p:spTree>
    <p:extLst>
      <p:ext uri="{BB962C8B-B14F-4D97-AF65-F5344CB8AC3E}">
        <p14:creationId xmlns:p14="http://schemas.microsoft.com/office/powerpoint/2010/main" val="222204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F9B34-7AE7-449D-9D6F-9184894D5F03}"/>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D67C41C-839E-4A06-8636-BB028BD82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38AFB7D-A0BB-44F8-9B5F-4212D2513B1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804F63C2-E484-4DFC-97DA-FAFC81FC7E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8531C7-E8F2-4B4A-BFBD-041E9E5F313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259AA74-063C-4957-B8CD-366CF25C25F1}"/>
              </a:ext>
            </a:extLst>
          </p:cNvPr>
          <p:cNvSpPr>
            <a:spLocks noGrp="1"/>
          </p:cNvSpPr>
          <p:nvPr>
            <p:ph type="dt" sz="half" idx="10"/>
          </p:nvPr>
        </p:nvSpPr>
        <p:spPr>
          <a:xfrm>
            <a:off x="838200" y="6356350"/>
            <a:ext cx="2743200" cy="365125"/>
          </a:xfrm>
          <a:prstGeom prst="rect">
            <a:avLst/>
          </a:prstGeom>
        </p:spPr>
        <p:txBody>
          <a:bodyPr/>
          <a:lstStyle/>
          <a:p>
            <a:fld id="{C1D35AAE-EFD1-402E-A297-10F17EE445B8}" type="datetimeFigureOut">
              <a:rPr lang="nl-BE" smtClean="0"/>
              <a:t>26/02/2024</a:t>
            </a:fld>
            <a:endParaRPr lang="nl-BE"/>
          </a:p>
        </p:txBody>
      </p:sp>
      <p:sp>
        <p:nvSpPr>
          <p:cNvPr id="8" name="Tijdelijke aanduiding voor voettekst 7">
            <a:extLst>
              <a:ext uri="{FF2B5EF4-FFF2-40B4-BE49-F238E27FC236}">
                <a16:creationId xmlns:a16="http://schemas.microsoft.com/office/drawing/2014/main" id="{8E31AB3B-2563-4D92-852D-7EEF7D3E227C}"/>
              </a:ext>
            </a:extLst>
          </p:cNvPr>
          <p:cNvSpPr>
            <a:spLocks noGrp="1"/>
          </p:cNvSpPr>
          <p:nvPr>
            <p:ph type="ftr" sz="quarter" idx="11"/>
          </p:nvPr>
        </p:nvSpPr>
        <p:spPr>
          <a:xfrm rot="16200000">
            <a:off x="-1638300" y="3700463"/>
            <a:ext cx="4114800" cy="365125"/>
          </a:xfrm>
          <a:prstGeom prst="rect">
            <a:avLst/>
          </a:prstGeom>
        </p:spPr>
        <p:txBody>
          <a:bodyPr/>
          <a:lstStyle/>
          <a:p>
            <a:endParaRPr lang="nl-BE"/>
          </a:p>
        </p:txBody>
      </p:sp>
      <p:sp>
        <p:nvSpPr>
          <p:cNvPr id="9" name="Tijdelijke aanduiding voor dianummer 8">
            <a:extLst>
              <a:ext uri="{FF2B5EF4-FFF2-40B4-BE49-F238E27FC236}">
                <a16:creationId xmlns:a16="http://schemas.microsoft.com/office/drawing/2014/main" id="{E929E051-7E74-4895-BFEC-F751739FF9B3}"/>
              </a:ext>
            </a:extLst>
          </p:cNvPr>
          <p:cNvSpPr>
            <a:spLocks noGrp="1"/>
          </p:cNvSpPr>
          <p:nvPr>
            <p:ph type="sldNum" sz="quarter" idx="12"/>
          </p:nvPr>
        </p:nvSpPr>
        <p:spPr>
          <a:xfrm>
            <a:off x="8610600" y="6356350"/>
            <a:ext cx="2743200" cy="365125"/>
          </a:xfrm>
          <a:prstGeom prst="rect">
            <a:avLst/>
          </a:prstGeom>
        </p:spPr>
        <p:txBody>
          <a:bodyPr/>
          <a:lstStyle/>
          <a:p>
            <a:fld id="{2CE0FB97-8E1A-4B39-A63A-E1AA59360F20}" type="slidenum">
              <a:rPr lang="nl-BE" smtClean="0"/>
              <a:t>‹nr.›</a:t>
            </a:fld>
            <a:endParaRPr lang="nl-BE"/>
          </a:p>
        </p:txBody>
      </p:sp>
    </p:spTree>
    <p:extLst>
      <p:ext uri="{BB962C8B-B14F-4D97-AF65-F5344CB8AC3E}">
        <p14:creationId xmlns:p14="http://schemas.microsoft.com/office/powerpoint/2010/main" val="184348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614CA5-20B7-4561-A34C-65FFC510CD51}"/>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0C8A49F2-93F1-42A7-A73F-375B14AC9DAD}"/>
              </a:ext>
            </a:extLst>
          </p:cNvPr>
          <p:cNvSpPr>
            <a:spLocks noGrp="1"/>
          </p:cNvSpPr>
          <p:nvPr>
            <p:ph type="dt" sz="half" idx="10"/>
          </p:nvPr>
        </p:nvSpPr>
        <p:spPr>
          <a:xfrm>
            <a:off x="838200" y="6356350"/>
            <a:ext cx="2743200" cy="365125"/>
          </a:xfrm>
          <a:prstGeom prst="rect">
            <a:avLst/>
          </a:prstGeom>
        </p:spPr>
        <p:txBody>
          <a:bodyPr/>
          <a:lstStyle/>
          <a:p>
            <a:fld id="{C1D35AAE-EFD1-402E-A297-10F17EE445B8}" type="datetimeFigureOut">
              <a:rPr lang="nl-BE" smtClean="0"/>
              <a:t>26/02/2024</a:t>
            </a:fld>
            <a:endParaRPr lang="nl-BE"/>
          </a:p>
        </p:txBody>
      </p:sp>
      <p:sp>
        <p:nvSpPr>
          <p:cNvPr id="4" name="Tijdelijke aanduiding voor voettekst 3">
            <a:extLst>
              <a:ext uri="{FF2B5EF4-FFF2-40B4-BE49-F238E27FC236}">
                <a16:creationId xmlns:a16="http://schemas.microsoft.com/office/drawing/2014/main" id="{69C972EC-67AB-4836-91B2-A53E0FD6D55A}"/>
              </a:ext>
            </a:extLst>
          </p:cNvPr>
          <p:cNvSpPr>
            <a:spLocks noGrp="1"/>
          </p:cNvSpPr>
          <p:nvPr>
            <p:ph type="ftr" sz="quarter" idx="11"/>
          </p:nvPr>
        </p:nvSpPr>
        <p:spPr>
          <a:xfrm rot="16200000">
            <a:off x="-1638300" y="3700463"/>
            <a:ext cx="4114800" cy="365125"/>
          </a:xfrm>
          <a:prstGeom prst="rect">
            <a:avLst/>
          </a:prstGeom>
        </p:spPr>
        <p:txBody>
          <a:bodyPr/>
          <a:lstStyle/>
          <a:p>
            <a:endParaRPr lang="nl-BE"/>
          </a:p>
        </p:txBody>
      </p:sp>
      <p:sp>
        <p:nvSpPr>
          <p:cNvPr id="5" name="Tijdelijke aanduiding voor dianummer 4">
            <a:extLst>
              <a:ext uri="{FF2B5EF4-FFF2-40B4-BE49-F238E27FC236}">
                <a16:creationId xmlns:a16="http://schemas.microsoft.com/office/drawing/2014/main" id="{42E198FB-568D-460F-8C80-D5A077BDF9A2}"/>
              </a:ext>
            </a:extLst>
          </p:cNvPr>
          <p:cNvSpPr>
            <a:spLocks noGrp="1"/>
          </p:cNvSpPr>
          <p:nvPr>
            <p:ph type="sldNum" sz="quarter" idx="12"/>
          </p:nvPr>
        </p:nvSpPr>
        <p:spPr>
          <a:xfrm>
            <a:off x="8610600" y="6356350"/>
            <a:ext cx="2743200" cy="365125"/>
          </a:xfrm>
          <a:prstGeom prst="rect">
            <a:avLst/>
          </a:prstGeom>
        </p:spPr>
        <p:txBody>
          <a:bodyPr/>
          <a:lstStyle/>
          <a:p>
            <a:fld id="{2CE0FB97-8E1A-4B39-A63A-E1AA59360F20}" type="slidenum">
              <a:rPr lang="nl-BE" smtClean="0"/>
              <a:t>‹nr.›</a:t>
            </a:fld>
            <a:endParaRPr lang="nl-BE"/>
          </a:p>
        </p:txBody>
      </p:sp>
    </p:spTree>
    <p:extLst>
      <p:ext uri="{BB962C8B-B14F-4D97-AF65-F5344CB8AC3E}">
        <p14:creationId xmlns:p14="http://schemas.microsoft.com/office/powerpoint/2010/main" val="209282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7C4BCDA-AFCE-4354-828D-AC5BED1376B1}"/>
              </a:ext>
            </a:extLst>
          </p:cNvPr>
          <p:cNvSpPr>
            <a:spLocks noGrp="1"/>
          </p:cNvSpPr>
          <p:nvPr>
            <p:ph type="dt" sz="half" idx="10"/>
          </p:nvPr>
        </p:nvSpPr>
        <p:spPr>
          <a:xfrm>
            <a:off x="838200" y="6356350"/>
            <a:ext cx="2743200" cy="365125"/>
          </a:xfrm>
          <a:prstGeom prst="rect">
            <a:avLst/>
          </a:prstGeom>
        </p:spPr>
        <p:txBody>
          <a:bodyPr/>
          <a:lstStyle/>
          <a:p>
            <a:fld id="{C1D35AAE-EFD1-402E-A297-10F17EE445B8}" type="datetimeFigureOut">
              <a:rPr lang="nl-BE" smtClean="0"/>
              <a:t>26/02/2024</a:t>
            </a:fld>
            <a:endParaRPr lang="nl-BE"/>
          </a:p>
        </p:txBody>
      </p:sp>
      <p:sp>
        <p:nvSpPr>
          <p:cNvPr id="3" name="Tijdelijke aanduiding voor voettekst 2">
            <a:extLst>
              <a:ext uri="{FF2B5EF4-FFF2-40B4-BE49-F238E27FC236}">
                <a16:creationId xmlns:a16="http://schemas.microsoft.com/office/drawing/2014/main" id="{4CCAC585-2338-40B1-A736-B9F1BA77D514}"/>
              </a:ext>
            </a:extLst>
          </p:cNvPr>
          <p:cNvSpPr>
            <a:spLocks noGrp="1"/>
          </p:cNvSpPr>
          <p:nvPr>
            <p:ph type="ftr" sz="quarter" idx="11"/>
          </p:nvPr>
        </p:nvSpPr>
        <p:spPr>
          <a:xfrm rot="16200000">
            <a:off x="-1638300" y="3700463"/>
            <a:ext cx="4114800" cy="365125"/>
          </a:xfrm>
          <a:prstGeom prst="rect">
            <a:avLst/>
          </a:prstGeom>
        </p:spPr>
        <p:txBody>
          <a:bodyPr/>
          <a:lstStyle/>
          <a:p>
            <a:endParaRPr lang="nl-BE"/>
          </a:p>
        </p:txBody>
      </p:sp>
      <p:sp>
        <p:nvSpPr>
          <p:cNvPr id="4" name="Tijdelijke aanduiding voor dianummer 3">
            <a:extLst>
              <a:ext uri="{FF2B5EF4-FFF2-40B4-BE49-F238E27FC236}">
                <a16:creationId xmlns:a16="http://schemas.microsoft.com/office/drawing/2014/main" id="{5FA40945-9D17-49BC-B0AF-4A3F316428B2}"/>
              </a:ext>
            </a:extLst>
          </p:cNvPr>
          <p:cNvSpPr>
            <a:spLocks noGrp="1"/>
          </p:cNvSpPr>
          <p:nvPr>
            <p:ph type="sldNum" sz="quarter" idx="12"/>
          </p:nvPr>
        </p:nvSpPr>
        <p:spPr>
          <a:xfrm>
            <a:off x="8610600" y="6356350"/>
            <a:ext cx="2743200" cy="365125"/>
          </a:xfrm>
          <a:prstGeom prst="rect">
            <a:avLst/>
          </a:prstGeom>
        </p:spPr>
        <p:txBody>
          <a:bodyPr/>
          <a:lstStyle/>
          <a:p>
            <a:fld id="{2CE0FB97-8E1A-4B39-A63A-E1AA59360F20}" type="slidenum">
              <a:rPr lang="nl-BE" smtClean="0"/>
              <a:t>‹nr.›</a:t>
            </a:fld>
            <a:endParaRPr lang="nl-BE"/>
          </a:p>
        </p:txBody>
      </p:sp>
    </p:spTree>
    <p:extLst>
      <p:ext uri="{BB962C8B-B14F-4D97-AF65-F5344CB8AC3E}">
        <p14:creationId xmlns:p14="http://schemas.microsoft.com/office/powerpoint/2010/main" val="391454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67072-C535-4D86-A9F7-3139F6F8B73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8A7FD37-7006-4C20-AC0B-47CC6E081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EE7142C-833C-4353-BE3D-7523E02CC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1E389BE-4A44-4DA2-A473-1AF651356EB5}"/>
              </a:ext>
            </a:extLst>
          </p:cNvPr>
          <p:cNvSpPr>
            <a:spLocks noGrp="1"/>
          </p:cNvSpPr>
          <p:nvPr>
            <p:ph type="dt" sz="half" idx="10"/>
          </p:nvPr>
        </p:nvSpPr>
        <p:spPr>
          <a:xfrm>
            <a:off x="838200" y="6356350"/>
            <a:ext cx="2743200" cy="365125"/>
          </a:xfrm>
          <a:prstGeom prst="rect">
            <a:avLst/>
          </a:prstGeom>
        </p:spPr>
        <p:txBody>
          <a:bodyPr/>
          <a:lstStyle/>
          <a:p>
            <a:fld id="{C1D35AAE-EFD1-402E-A297-10F17EE445B8}" type="datetimeFigureOut">
              <a:rPr lang="nl-BE" smtClean="0"/>
              <a:t>26/02/2024</a:t>
            </a:fld>
            <a:endParaRPr lang="nl-BE"/>
          </a:p>
        </p:txBody>
      </p:sp>
      <p:sp>
        <p:nvSpPr>
          <p:cNvPr id="6" name="Tijdelijke aanduiding voor voettekst 5">
            <a:extLst>
              <a:ext uri="{FF2B5EF4-FFF2-40B4-BE49-F238E27FC236}">
                <a16:creationId xmlns:a16="http://schemas.microsoft.com/office/drawing/2014/main" id="{C44A00A2-27B8-43A9-BBDD-90C02CCF64A4}"/>
              </a:ext>
            </a:extLst>
          </p:cNvPr>
          <p:cNvSpPr>
            <a:spLocks noGrp="1"/>
          </p:cNvSpPr>
          <p:nvPr>
            <p:ph type="ftr" sz="quarter" idx="11"/>
          </p:nvPr>
        </p:nvSpPr>
        <p:spPr>
          <a:xfrm rot="16200000">
            <a:off x="-1638300" y="3700463"/>
            <a:ext cx="4114800" cy="365125"/>
          </a:xfrm>
          <a:prstGeom prst="rect">
            <a:avLst/>
          </a:prstGeom>
        </p:spPr>
        <p:txBody>
          <a:bodyPr/>
          <a:lstStyle/>
          <a:p>
            <a:endParaRPr lang="nl-BE"/>
          </a:p>
        </p:txBody>
      </p:sp>
      <p:sp>
        <p:nvSpPr>
          <p:cNvPr id="7" name="Tijdelijke aanduiding voor dianummer 6">
            <a:extLst>
              <a:ext uri="{FF2B5EF4-FFF2-40B4-BE49-F238E27FC236}">
                <a16:creationId xmlns:a16="http://schemas.microsoft.com/office/drawing/2014/main" id="{5158CE18-4D25-4C81-8242-E00F3EFFD455}"/>
              </a:ext>
            </a:extLst>
          </p:cNvPr>
          <p:cNvSpPr>
            <a:spLocks noGrp="1"/>
          </p:cNvSpPr>
          <p:nvPr>
            <p:ph type="sldNum" sz="quarter" idx="12"/>
          </p:nvPr>
        </p:nvSpPr>
        <p:spPr>
          <a:xfrm>
            <a:off x="8610600" y="6356350"/>
            <a:ext cx="2743200" cy="365125"/>
          </a:xfrm>
          <a:prstGeom prst="rect">
            <a:avLst/>
          </a:prstGeom>
        </p:spPr>
        <p:txBody>
          <a:bodyPr/>
          <a:lstStyle/>
          <a:p>
            <a:fld id="{2CE0FB97-8E1A-4B39-A63A-E1AA59360F20}" type="slidenum">
              <a:rPr lang="nl-BE" smtClean="0"/>
              <a:t>‹nr.›</a:t>
            </a:fld>
            <a:endParaRPr lang="nl-BE"/>
          </a:p>
        </p:txBody>
      </p:sp>
    </p:spTree>
    <p:extLst>
      <p:ext uri="{BB962C8B-B14F-4D97-AF65-F5344CB8AC3E}">
        <p14:creationId xmlns:p14="http://schemas.microsoft.com/office/powerpoint/2010/main" val="39187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638E2-50E6-4B7C-ABE6-9D96EFBA67D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5FEE11FE-64C5-447B-AAB2-BC8DACADB5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0A31BDF-DFDA-4E44-A65E-5230E1F9A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2700E81-7D77-4CFB-B6B9-459920A15BFD}"/>
              </a:ext>
            </a:extLst>
          </p:cNvPr>
          <p:cNvSpPr>
            <a:spLocks noGrp="1"/>
          </p:cNvSpPr>
          <p:nvPr>
            <p:ph type="dt" sz="half" idx="10"/>
          </p:nvPr>
        </p:nvSpPr>
        <p:spPr>
          <a:xfrm>
            <a:off x="838200" y="6356350"/>
            <a:ext cx="2743200" cy="365125"/>
          </a:xfrm>
          <a:prstGeom prst="rect">
            <a:avLst/>
          </a:prstGeom>
        </p:spPr>
        <p:txBody>
          <a:bodyPr/>
          <a:lstStyle/>
          <a:p>
            <a:fld id="{C1D35AAE-EFD1-402E-A297-10F17EE445B8}" type="datetimeFigureOut">
              <a:rPr lang="nl-BE" smtClean="0"/>
              <a:t>26/02/2024</a:t>
            </a:fld>
            <a:endParaRPr lang="nl-BE"/>
          </a:p>
        </p:txBody>
      </p:sp>
      <p:sp>
        <p:nvSpPr>
          <p:cNvPr id="6" name="Tijdelijke aanduiding voor voettekst 5">
            <a:extLst>
              <a:ext uri="{FF2B5EF4-FFF2-40B4-BE49-F238E27FC236}">
                <a16:creationId xmlns:a16="http://schemas.microsoft.com/office/drawing/2014/main" id="{F8F0C47F-8FD5-4AAB-B43E-84C2DF2A6196}"/>
              </a:ext>
            </a:extLst>
          </p:cNvPr>
          <p:cNvSpPr>
            <a:spLocks noGrp="1"/>
          </p:cNvSpPr>
          <p:nvPr>
            <p:ph type="ftr" sz="quarter" idx="11"/>
          </p:nvPr>
        </p:nvSpPr>
        <p:spPr>
          <a:xfrm rot="16200000">
            <a:off x="-1638300" y="3700463"/>
            <a:ext cx="4114800" cy="365125"/>
          </a:xfrm>
          <a:prstGeom prst="rect">
            <a:avLst/>
          </a:prstGeom>
        </p:spPr>
        <p:txBody>
          <a:bodyPr/>
          <a:lstStyle/>
          <a:p>
            <a:endParaRPr lang="nl-BE"/>
          </a:p>
        </p:txBody>
      </p:sp>
      <p:sp>
        <p:nvSpPr>
          <p:cNvPr id="7" name="Tijdelijke aanduiding voor dianummer 6">
            <a:extLst>
              <a:ext uri="{FF2B5EF4-FFF2-40B4-BE49-F238E27FC236}">
                <a16:creationId xmlns:a16="http://schemas.microsoft.com/office/drawing/2014/main" id="{681D1EBA-71DF-4529-B9BD-9206FFAF8142}"/>
              </a:ext>
            </a:extLst>
          </p:cNvPr>
          <p:cNvSpPr>
            <a:spLocks noGrp="1"/>
          </p:cNvSpPr>
          <p:nvPr>
            <p:ph type="sldNum" sz="quarter" idx="12"/>
          </p:nvPr>
        </p:nvSpPr>
        <p:spPr>
          <a:xfrm>
            <a:off x="8610600" y="6356350"/>
            <a:ext cx="2743200" cy="365125"/>
          </a:xfrm>
          <a:prstGeom prst="rect">
            <a:avLst/>
          </a:prstGeom>
        </p:spPr>
        <p:txBody>
          <a:bodyPr/>
          <a:lstStyle/>
          <a:p>
            <a:fld id="{2CE0FB97-8E1A-4B39-A63A-E1AA59360F20}" type="slidenum">
              <a:rPr lang="nl-BE" smtClean="0"/>
              <a:t>‹nr.›</a:t>
            </a:fld>
            <a:endParaRPr lang="nl-BE"/>
          </a:p>
        </p:txBody>
      </p:sp>
    </p:spTree>
    <p:extLst>
      <p:ext uri="{BB962C8B-B14F-4D97-AF65-F5344CB8AC3E}">
        <p14:creationId xmlns:p14="http://schemas.microsoft.com/office/powerpoint/2010/main" val="408435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5881EEBF-E24F-4D12-AEDE-94A58DFD8D36}"/>
              </a:ext>
            </a:extLst>
          </p:cNvPr>
          <p:cNvSpPr>
            <a:spLocks noGrp="1" noRot="1" noMove="1" noResize="1" noEditPoints="1" noAdjustHandles="1" noChangeArrowheads="1" noChangeShapeType="1"/>
          </p:cNvSpPr>
          <p:nvPr userDrawn="1"/>
        </p:nvSpPr>
        <p:spPr>
          <a:xfrm rot="5400000">
            <a:off x="-5674292" y="5674292"/>
            <a:ext cx="12192000" cy="843416"/>
          </a:xfrm>
          <a:prstGeom prst="rect">
            <a:avLst/>
          </a:prstGeom>
          <a:solidFill>
            <a:srgbClr val="A42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jdelijke aanduiding voor titel 1">
            <a:extLst>
              <a:ext uri="{FF2B5EF4-FFF2-40B4-BE49-F238E27FC236}">
                <a16:creationId xmlns:a16="http://schemas.microsoft.com/office/drawing/2014/main" id="{3AEA0F7C-D02B-44B2-BDC3-58A1CF4709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8D672B2B-D7BD-45D0-835B-37508321D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8" name="Afbeelding 7">
            <a:extLst>
              <a:ext uri="{FF2B5EF4-FFF2-40B4-BE49-F238E27FC236}">
                <a16:creationId xmlns:a16="http://schemas.microsoft.com/office/drawing/2014/main" id="{864349D0-104F-47CF-B3F7-F4869D022CEC}"/>
              </a:ext>
            </a:extLst>
          </p:cNvPr>
          <p:cNvPicPr>
            <a:picLocks noChangeAspect="1"/>
          </p:cNvPicPr>
          <p:nvPr userDrawn="1"/>
        </p:nvPicPr>
        <p:blipFill>
          <a:blip r:embed="rId13" cstate="hqprint">
            <a:alphaModFix amt="85000"/>
            <a:extLst>
              <a:ext uri="{28A0092B-C50C-407E-A947-70E740481C1C}">
                <a14:useLocalDpi xmlns:a14="http://schemas.microsoft.com/office/drawing/2010/main" val="0"/>
              </a:ext>
            </a:extLst>
          </a:blip>
          <a:stretch>
            <a:fillRect/>
          </a:stretch>
        </p:blipFill>
        <p:spPr>
          <a:xfrm>
            <a:off x="10080171" y="6203355"/>
            <a:ext cx="1273629" cy="579039"/>
          </a:xfrm>
          <a:prstGeom prst="rect">
            <a:avLst/>
          </a:prstGeom>
        </p:spPr>
      </p:pic>
      <p:sp>
        <p:nvSpPr>
          <p:cNvPr id="13" name="Tekstvak 12">
            <a:extLst>
              <a:ext uri="{FF2B5EF4-FFF2-40B4-BE49-F238E27FC236}">
                <a16:creationId xmlns:a16="http://schemas.microsoft.com/office/drawing/2014/main" id="{0F9A876E-E5A0-421A-8D2F-4D7ED06E41CF}"/>
              </a:ext>
            </a:extLst>
          </p:cNvPr>
          <p:cNvSpPr txBox="1"/>
          <p:nvPr userDrawn="1"/>
        </p:nvSpPr>
        <p:spPr>
          <a:xfrm rot="16200000">
            <a:off x="-1989410" y="3166618"/>
            <a:ext cx="48170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b="1" dirty="0">
                <a:solidFill>
                  <a:srgbClr val="ED3C29"/>
                </a:solidFill>
                <a:latin typeface="Barlow Light" panose="020B0604020202020204" pitchFamily="2" charset="0"/>
              </a:rPr>
              <a:t>INFOAVOND  5  FEBRUARI SINT-CATHARINACOLLEGE</a:t>
            </a:r>
          </a:p>
        </p:txBody>
      </p:sp>
    </p:spTree>
    <p:extLst>
      <p:ext uri="{BB962C8B-B14F-4D97-AF65-F5344CB8AC3E}">
        <p14:creationId xmlns:p14="http://schemas.microsoft.com/office/powerpoint/2010/main" val="1330244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1A96234-5C23-4ADA-9A46-568E20ACA0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5153A66-00F3-44F6-A5A0-1F16255FC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3102AEF-55F5-4C8B-877B-F74007D4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62A2A-F92A-457E-B4E5-2B35B18925E4}" type="datetimeFigureOut">
              <a:rPr lang="nl-BE" smtClean="0"/>
              <a:t>26/02/2024</a:t>
            </a:fld>
            <a:endParaRPr lang="nl-BE"/>
          </a:p>
        </p:txBody>
      </p:sp>
      <p:sp>
        <p:nvSpPr>
          <p:cNvPr id="5" name="Tijdelijke aanduiding voor voettekst 4">
            <a:extLst>
              <a:ext uri="{FF2B5EF4-FFF2-40B4-BE49-F238E27FC236}">
                <a16:creationId xmlns:a16="http://schemas.microsoft.com/office/drawing/2014/main" id="{4B4AEB55-65C3-42F4-95EE-77C7CC7D8B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7D3C1C53-A9C5-44CD-A4EA-B4D1EAA38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39F26-3725-4EB4-9F38-3ABD63A170F2}" type="slidenum">
              <a:rPr lang="nl-BE" smtClean="0"/>
              <a:t>‹nr.›</a:t>
            </a:fld>
            <a:endParaRPr lang="nl-BE"/>
          </a:p>
        </p:txBody>
      </p:sp>
    </p:spTree>
    <p:extLst>
      <p:ext uri="{BB962C8B-B14F-4D97-AF65-F5344CB8AC3E}">
        <p14:creationId xmlns:p14="http://schemas.microsoft.com/office/powerpoint/2010/main" val="935428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intcatharinacollege.b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BEFA947-6507-EC0D-FF06-39CA65B05F4F}"/>
              </a:ext>
            </a:extLst>
          </p:cNvPr>
          <p:cNvSpPr>
            <a:spLocks noGrp="1"/>
          </p:cNvSpPr>
          <p:nvPr>
            <p:ph type="ctrTitle"/>
          </p:nvPr>
        </p:nvSpPr>
        <p:spPr/>
        <p:txBody>
          <a:bodyPr/>
          <a:lstStyle/>
          <a:p>
            <a:endParaRPr lang="nl-BE"/>
          </a:p>
        </p:txBody>
      </p:sp>
      <p:sp>
        <p:nvSpPr>
          <p:cNvPr id="10" name="Ondertitel 9">
            <a:extLst>
              <a:ext uri="{FF2B5EF4-FFF2-40B4-BE49-F238E27FC236}">
                <a16:creationId xmlns:a16="http://schemas.microsoft.com/office/drawing/2014/main" id="{0C12858F-6749-7341-174F-414977937052}"/>
              </a:ext>
            </a:extLst>
          </p:cNvPr>
          <p:cNvSpPr>
            <a:spLocks noGrp="1"/>
          </p:cNvSpPr>
          <p:nvPr>
            <p:ph type="subTitle" idx="1"/>
          </p:nvPr>
        </p:nvSpPr>
        <p:spPr/>
        <p:txBody>
          <a:bodyPr/>
          <a:lstStyle/>
          <a:p>
            <a:endParaRPr lang="nl-BE"/>
          </a:p>
        </p:txBody>
      </p:sp>
      <p:pic>
        <p:nvPicPr>
          <p:cNvPr id="8" name="Afbeelding 7">
            <a:extLst>
              <a:ext uri="{FF2B5EF4-FFF2-40B4-BE49-F238E27FC236}">
                <a16:creationId xmlns:a16="http://schemas.microsoft.com/office/drawing/2014/main" id="{D1C2A732-3B2B-1C6A-26F4-72D883F0165F}"/>
              </a:ext>
            </a:extLst>
          </p:cNvPr>
          <p:cNvPicPr>
            <a:picLocks noChangeAspect="1"/>
          </p:cNvPicPr>
          <p:nvPr/>
        </p:nvPicPr>
        <p:blipFill rotWithShape="1">
          <a:blip r:embed="rId2"/>
          <a:srcRect l="1156" t="1431" r="1386" b="1094"/>
          <a:stretch/>
        </p:blipFill>
        <p:spPr>
          <a:xfrm>
            <a:off x="0" y="0"/>
            <a:ext cx="12192001" cy="6858000"/>
          </a:xfrm>
          <a:prstGeom prst="rect">
            <a:avLst/>
          </a:prstGeom>
        </p:spPr>
      </p:pic>
      <p:sp>
        <p:nvSpPr>
          <p:cNvPr id="11" name="Tekstvak 10">
            <a:extLst>
              <a:ext uri="{FF2B5EF4-FFF2-40B4-BE49-F238E27FC236}">
                <a16:creationId xmlns:a16="http://schemas.microsoft.com/office/drawing/2014/main" id="{C20A502C-145E-BAD4-3948-D08A0850EBC2}"/>
              </a:ext>
            </a:extLst>
          </p:cNvPr>
          <p:cNvSpPr txBox="1"/>
          <p:nvPr/>
        </p:nvSpPr>
        <p:spPr>
          <a:xfrm>
            <a:off x="590064" y="4454713"/>
            <a:ext cx="5985163" cy="1323439"/>
          </a:xfrm>
          <a:prstGeom prst="rect">
            <a:avLst/>
          </a:prstGeom>
          <a:noFill/>
        </p:spPr>
        <p:txBody>
          <a:bodyPr wrap="square" rtlCol="0">
            <a:spAutoFit/>
          </a:bodyPr>
          <a:lstStyle/>
          <a:p>
            <a:r>
              <a:rPr lang="nl-BE" sz="4000" dirty="0">
                <a:solidFill>
                  <a:srgbClr val="ED3C29"/>
                </a:solidFill>
                <a:latin typeface="Barlow Medium" panose="00000600000000000000" pitchFamily="2" charset="0"/>
              </a:rPr>
              <a:t>INFOAVOND</a:t>
            </a:r>
            <a:r>
              <a:rPr lang="nl-BE" sz="4000" dirty="0">
                <a:latin typeface="Barlow Medium" panose="00000600000000000000" pitchFamily="2" charset="0"/>
              </a:rPr>
              <a:t> </a:t>
            </a:r>
            <a:endParaRPr lang="nl-BE" sz="4000" dirty="0" smtClean="0">
              <a:latin typeface="Barlow Medium" panose="00000600000000000000" pitchFamily="2" charset="0"/>
            </a:endParaRPr>
          </a:p>
          <a:p>
            <a:r>
              <a:rPr lang="nl-BE" sz="4000" dirty="0" smtClean="0">
                <a:solidFill>
                  <a:srgbClr val="A42B36"/>
                </a:solidFill>
                <a:latin typeface="Barlow Medium" panose="00000600000000000000" pitchFamily="2" charset="0"/>
              </a:rPr>
              <a:t>27 FEBRUARI</a:t>
            </a:r>
            <a:endParaRPr lang="nl-BE" sz="4000" dirty="0">
              <a:solidFill>
                <a:srgbClr val="A42B36"/>
              </a:solidFill>
              <a:latin typeface="Barlow Medium" panose="00000600000000000000" pitchFamily="2" charset="0"/>
            </a:endParaRPr>
          </a:p>
        </p:txBody>
      </p:sp>
      <p:pic>
        <p:nvPicPr>
          <p:cNvPr id="15" name="Afbeelding 14" descr="Afbeelding met tekst, Lettertype, logo, Graphics&#10;&#10;Automatisch gegenereerde beschrijving">
            <a:extLst>
              <a:ext uri="{FF2B5EF4-FFF2-40B4-BE49-F238E27FC236}">
                <a16:creationId xmlns:a16="http://schemas.microsoft.com/office/drawing/2014/main" id="{64BFCDD6-13DE-08A6-C78D-AFCA45101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96" y="1600200"/>
            <a:ext cx="5985163" cy="2721077"/>
          </a:xfrm>
          <a:prstGeom prst="rect">
            <a:avLst/>
          </a:prstGeom>
        </p:spPr>
      </p:pic>
    </p:spTree>
    <p:extLst>
      <p:ext uri="{BB962C8B-B14F-4D97-AF65-F5344CB8AC3E}">
        <p14:creationId xmlns:p14="http://schemas.microsoft.com/office/powerpoint/2010/main" val="53565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cap="small" dirty="0"/>
              <a:t>De verschillende focussen</a:t>
            </a:r>
            <a:r>
              <a:rPr lang="nl-BE" dirty="0"/>
              <a:t>*</a:t>
            </a:r>
            <a:endParaRPr lang="en-US" dirty="0"/>
          </a:p>
        </p:txBody>
      </p:sp>
      <p:sp>
        <p:nvSpPr>
          <p:cNvPr id="3" name="Tijdelijke aanduiding voor inhoud 2"/>
          <p:cNvSpPr>
            <a:spLocks noGrp="1"/>
          </p:cNvSpPr>
          <p:nvPr>
            <p:ph idx="1"/>
          </p:nvPr>
        </p:nvSpPr>
        <p:spPr/>
        <p:txBody>
          <a:bodyPr>
            <a:normAutofit/>
          </a:bodyPr>
          <a:lstStyle/>
          <a:p>
            <a:pPr>
              <a:buClr>
                <a:srgbClr val="C00000"/>
              </a:buClr>
            </a:pPr>
            <a:r>
              <a:rPr lang="nl-BE" sz="2400" dirty="0">
                <a:solidFill>
                  <a:srgbClr val="C00000"/>
                </a:solidFill>
              </a:rPr>
              <a:t>Klassieke talen</a:t>
            </a:r>
          </a:p>
          <a:p>
            <a:pPr marL="109537" indent="0">
              <a:buClr>
                <a:srgbClr val="C00000"/>
              </a:buClr>
              <a:buNone/>
            </a:pPr>
            <a:r>
              <a:rPr lang="nl-BE" sz="2000" dirty="0"/>
              <a:t>Voor wie taalvaardig en leergierig is, interesse heeft in cultuur en geschiedenis en een totaal nieuwe uitdaging zoekt op het vlak van leren en studeren.</a:t>
            </a:r>
          </a:p>
          <a:p>
            <a:pPr marL="109537" indent="0">
              <a:buClr>
                <a:srgbClr val="C00000"/>
              </a:buClr>
              <a:buNone/>
            </a:pPr>
            <a:endParaRPr lang="nl-BE" sz="2000" dirty="0"/>
          </a:p>
          <a:p>
            <a:pPr marL="109537" indent="0">
              <a:buClr>
                <a:srgbClr val="C00000"/>
              </a:buClr>
              <a:buNone/>
            </a:pPr>
            <a:endParaRPr lang="nl-BE" sz="2000" dirty="0"/>
          </a:p>
          <a:p>
            <a:pPr marL="109537" indent="0">
              <a:buClr>
                <a:srgbClr val="C00000"/>
              </a:buClr>
              <a:buNone/>
            </a:pPr>
            <a:endParaRPr lang="nl-BE" sz="2000" dirty="0"/>
          </a:p>
          <a:p>
            <a:pPr marL="109537" indent="0">
              <a:buClr>
                <a:srgbClr val="C00000"/>
              </a:buClr>
              <a:buNone/>
            </a:pPr>
            <a:endParaRPr lang="en-US" sz="2400" dirty="0">
              <a:solidFill>
                <a:srgbClr val="C00000"/>
              </a:solidFill>
            </a:endParaRPr>
          </a:p>
          <a:p>
            <a:pPr marL="109537" indent="0">
              <a:buClr>
                <a:srgbClr val="C00000"/>
              </a:buClr>
              <a:buNone/>
            </a:pPr>
            <a:r>
              <a:rPr lang="nl-BE" sz="2000" dirty="0"/>
              <a:t>						</a:t>
            </a:r>
            <a:endParaRPr lang="en-US" sz="2000" dirty="0"/>
          </a:p>
        </p:txBody>
      </p:sp>
      <p:pic>
        <p:nvPicPr>
          <p:cNvPr id="5" name="Afbeelding 4"/>
          <p:cNvPicPr/>
          <p:nvPr/>
        </p:nvPicPr>
        <p:blipFill>
          <a:blip r:embed="rId2"/>
          <a:stretch>
            <a:fillRect/>
          </a:stretch>
        </p:blipFill>
        <p:spPr>
          <a:xfrm>
            <a:off x="6827480" y="2819812"/>
            <a:ext cx="2019340" cy="3226658"/>
          </a:xfrm>
          <a:prstGeom prst="rect">
            <a:avLst/>
          </a:prstGeom>
        </p:spPr>
      </p:pic>
    </p:spTree>
    <p:extLst>
      <p:ext uri="{BB962C8B-B14F-4D97-AF65-F5344CB8AC3E}">
        <p14:creationId xmlns:p14="http://schemas.microsoft.com/office/powerpoint/2010/main" val="115503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19536" y="692696"/>
            <a:ext cx="8301608" cy="5809134"/>
          </a:xfrm>
        </p:spPr>
        <p:txBody>
          <a:bodyPr>
            <a:normAutofit/>
          </a:bodyPr>
          <a:lstStyle/>
          <a:p>
            <a:pPr>
              <a:buClr>
                <a:srgbClr val="C00000"/>
              </a:buClr>
              <a:defRPr/>
            </a:pPr>
            <a:r>
              <a:rPr lang="nl-BE" sz="2400" dirty="0">
                <a:solidFill>
                  <a:srgbClr val="C00000"/>
                </a:solidFill>
              </a:rPr>
              <a:t>Welzijn</a:t>
            </a:r>
          </a:p>
          <a:p>
            <a:pPr marL="109537" indent="0">
              <a:buClr>
                <a:schemeClr val="accent2"/>
              </a:buClr>
              <a:buNone/>
              <a:defRPr/>
            </a:pPr>
            <a:r>
              <a:rPr lang="nl-BE" sz="2000" dirty="0"/>
              <a:t>De focus als je later wil werken met mensen. Voel je sterk mee met anderen? Wil je er zijn voor anderen en een verschil maken in iemands leven? Je komt meer te weten over jezelf en de wereld waarin je leeft, over gevoelens, je denkt na over actuele maatschappelijke thema’s, je bezoekt sociale instanties,…</a:t>
            </a:r>
          </a:p>
          <a:p>
            <a:pPr marL="109537" indent="0">
              <a:buClr>
                <a:schemeClr val="accent2"/>
              </a:buClr>
              <a:buNone/>
              <a:defRPr/>
            </a:pPr>
            <a:endParaRPr lang="nl-BE" sz="2000" dirty="0"/>
          </a:p>
          <a:p>
            <a:pPr marL="109537" indent="0">
              <a:buClr>
                <a:schemeClr val="accent2"/>
              </a:buClr>
              <a:buNone/>
              <a:defRPr/>
            </a:pPr>
            <a:endParaRPr lang="nl-BE" sz="2000" dirty="0"/>
          </a:p>
          <a:p>
            <a:pPr marL="109537" indent="0">
              <a:buClr>
                <a:schemeClr val="accent2"/>
              </a:buClr>
              <a:buNone/>
              <a:defRPr/>
            </a:pPr>
            <a:endParaRPr lang="nl-BE" sz="2000" dirty="0"/>
          </a:p>
          <a:p>
            <a:pPr marL="109537" indent="0">
              <a:buClr>
                <a:schemeClr val="accent2"/>
              </a:buClr>
              <a:buNone/>
              <a:defRPr/>
            </a:pPr>
            <a:endParaRPr lang="nl-BE" sz="2000" dirty="0"/>
          </a:p>
          <a:p>
            <a:pPr marL="109537" indent="0">
              <a:buClr>
                <a:schemeClr val="accent2"/>
              </a:buClr>
              <a:buNone/>
              <a:defRPr/>
            </a:pPr>
            <a:endParaRPr lang="nl-BE" sz="2000" dirty="0"/>
          </a:p>
          <a:p>
            <a:pPr>
              <a:buClr>
                <a:srgbClr val="C00000"/>
              </a:buClr>
              <a:defRPr/>
            </a:pPr>
            <a:r>
              <a:rPr lang="nl-BE" sz="2400" dirty="0">
                <a:solidFill>
                  <a:srgbClr val="C00000"/>
                </a:solidFill>
              </a:rPr>
              <a:t>Cultuur</a:t>
            </a:r>
          </a:p>
          <a:p>
            <a:pPr marL="109537" indent="0">
              <a:buClr>
                <a:schemeClr val="accent2"/>
              </a:buClr>
              <a:buNone/>
              <a:defRPr/>
            </a:pPr>
            <a:r>
              <a:rPr lang="nl-BE" sz="2000" dirty="0"/>
              <a:t>Voor creatieve geesten die openstaan om nieuwe ideeën op te doen en aan te pakken. Via je zintuigen kom je in aanraking met beeld, dans, drama, media en muziek. Dankzij vormen van cultuur van vroeger en nu, van ver en dichtbij, kan je de wereld om je heen beter begrijpen. </a:t>
            </a:r>
            <a:endParaRPr lang="en-US" sz="2000" dirty="0"/>
          </a:p>
          <a:p>
            <a:pPr marL="109537" indent="0">
              <a:buClr>
                <a:srgbClr val="C00000"/>
              </a:buClr>
              <a:buNone/>
            </a:pPr>
            <a:r>
              <a:rPr lang="nl-BE" dirty="0"/>
              <a:t> </a:t>
            </a:r>
          </a:p>
          <a:p>
            <a:pPr marL="109537" indent="0">
              <a:buClr>
                <a:srgbClr val="C00000"/>
              </a:buClr>
              <a:buNone/>
            </a:pPr>
            <a:endParaRPr lang="nl-BE" dirty="0"/>
          </a:p>
          <a:p>
            <a:pPr marL="109537" indent="0" algn="ctr">
              <a:buClr>
                <a:srgbClr val="C00000"/>
              </a:buClr>
              <a:buNone/>
            </a:pPr>
            <a:endParaRPr lang="en-US" dirty="0"/>
          </a:p>
        </p:txBody>
      </p:sp>
      <p:pic>
        <p:nvPicPr>
          <p:cNvPr id="5" name="Afbeelding 4"/>
          <p:cNvPicPr/>
          <p:nvPr/>
        </p:nvPicPr>
        <p:blipFill>
          <a:blip r:embed="rId2"/>
          <a:stretch>
            <a:fillRect/>
          </a:stretch>
        </p:blipFill>
        <p:spPr>
          <a:xfrm>
            <a:off x="3200400" y="2331298"/>
            <a:ext cx="2474786" cy="1827793"/>
          </a:xfrm>
          <a:prstGeom prst="rect">
            <a:avLst/>
          </a:prstGeom>
        </p:spPr>
      </p:pic>
      <p:pic>
        <p:nvPicPr>
          <p:cNvPr id="6" name="Afbeelding 5"/>
          <p:cNvPicPr/>
          <p:nvPr/>
        </p:nvPicPr>
        <p:blipFill>
          <a:blip r:embed="rId3"/>
          <a:stretch>
            <a:fillRect/>
          </a:stretch>
        </p:blipFill>
        <p:spPr>
          <a:xfrm>
            <a:off x="7836293" y="2165426"/>
            <a:ext cx="1944216" cy="1988089"/>
          </a:xfrm>
          <a:prstGeom prst="rect">
            <a:avLst/>
          </a:prstGeom>
        </p:spPr>
      </p:pic>
    </p:spTree>
    <p:extLst>
      <p:ext uri="{BB962C8B-B14F-4D97-AF65-F5344CB8AC3E}">
        <p14:creationId xmlns:p14="http://schemas.microsoft.com/office/powerpoint/2010/main" val="2011674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81200" y="476672"/>
            <a:ext cx="8229600" cy="6097166"/>
          </a:xfrm>
        </p:spPr>
        <p:txBody>
          <a:bodyPr>
            <a:normAutofit/>
          </a:bodyPr>
          <a:lstStyle/>
          <a:p>
            <a:pPr marL="109537" indent="0">
              <a:buClr>
                <a:srgbClr val="C00000"/>
              </a:buClr>
              <a:buNone/>
            </a:pPr>
            <a:endParaRPr lang="nl-BE" sz="2000" dirty="0"/>
          </a:p>
          <a:p>
            <a:pPr>
              <a:buClr>
                <a:srgbClr val="C00000"/>
              </a:buClr>
            </a:pPr>
            <a:r>
              <a:rPr lang="nl-BE" sz="2400" dirty="0">
                <a:solidFill>
                  <a:srgbClr val="C00000"/>
                </a:solidFill>
              </a:rPr>
              <a:t>Frans</a:t>
            </a:r>
          </a:p>
          <a:p>
            <a:pPr marL="109537" indent="0">
              <a:buClr>
                <a:srgbClr val="C00000"/>
              </a:buClr>
              <a:buNone/>
            </a:pPr>
            <a:r>
              <a:rPr lang="nl-BE" sz="2000" dirty="0"/>
              <a:t>Voor wie gebeten is door de taalmicrobe.  Als je graag met taal bezig bent, willen we je uitdagen. Schrijf je graag? Wil je een programma presenteren? Kruip je graag in de huid van een personage uit een boek of film? Dan is dit </a:t>
            </a:r>
            <a:r>
              <a:rPr lang="nl-BE" sz="2000" dirty="0" err="1"/>
              <a:t>optievak</a:t>
            </a:r>
            <a:r>
              <a:rPr lang="nl-BE" sz="2000" dirty="0"/>
              <a:t> Frans iets voor jou. </a:t>
            </a:r>
            <a:endParaRPr lang="en-US" sz="2000" dirty="0"/>
          </a:p>
          <a:p>
            <a:pPr marL="109537" indent="0">
              <a:buClr>
                <a:srgbClr val="C00000"/>
              </a:buClr>
              <a:buNone/>
            </a:pPr>
            <a:endParaRPr lang="en-US" sz="2400" dirty="0">
              <a:solidFill>
                <a:srgbClr val="C00000"/>
              </a:solidFill>
            </a:endParaRPr>
          </a:p>
          <a:p>
            <a:pPr marL="109537" indent="0">
              <a:buClr>
                <a:srgbClr val="C00000"/>
              </a:buClr>
              <a:buNone/>
            </a:pPr>
            <a:r>
              <a:rPr lang="nl-BE" sz="2000" dirty="0"/>
              <a:t>				</a:t>
            </a:r>
          </a:p>
          <a:p>
            <a:pPr marL="109537" indent="0">
              <a:buClr>
                <a:srgbClr val="C00000"/>
              </a:buClr>
              <a:buNone/>
            </a:pPr>
            <a:endParaRPr lang="nl-BE" sz="2000" dirty="0"/>
          </a:p>
          <a:p>
            <a:pPr marL="109537" indent="0">
              <a:buClr>
                <a:srgbClr val="C00000"/>
              </a:buClr>
              <a:buNone/>
            </a:pPr>
            <a:endParaRPr lang="nl-BE" sz="2000" dirty="0"/>
          </a:p>
          <a:p>
            <a:pPr marL="109537" indent="0">
              <a:buClr>
                <a:srgbClr val="C00000"/>
              </a:buClr>
              <a:buNone/>
            </a:pPr>
            <a:endParaRPr lang="nl-BE" sz="2000" dirty="0"/>
          </a:p>
          <a:p>
            <a:pPr>
              <a:buClr>
                <a:srgbClr val="C00000"/>
              </a:buClr>
            </a:pPr>
            <a:r>
              <a:rPr lang="nl-BE" sz="2400" dirty="0">
                <a:solidFill>
                  <a:srgbClr val="C00000"/>
                </a:solidFill>
              </a:rPr>
              <a:t>Ondernemen</a:t>
            </a:r>
          </a:p>
          <a:p>
            <a:pPr marL="109537" indent="0">
              <a:buClr>
                <a:srgbClr val="C00000"/>
              </a:buClr>
              <a:buNone/>
            </a:pPr>
            <a:r>
              <a:rPr lang="nl-BE" sz="2000" dirty="0"/>
              <a:t>Als je een geboren ondernemer bent, als je ervan droomt om later je eigen bedrijf te starten. Wil je meer weten over kopen en verkopen, de marketingmix en de reclamewereld? Zie jij het organiseren van een verkoopactie helemaal zitten? Lijkt het leuk om een </a:t>
            </a:r>
            <a:r>
              <a:rPr lang="nl-BE" sz="2000" dirty="0" err="1"/>
              <a:t>influencer</a:t>
            </a:r>
            <a:r>
              <a:rPr lang="nl-BE" sz="2000" dirty="0"/>
              <a:t> of trendwatcher voor 1 dag te zijn? Dan is dit keuzevak iets voor jou.</a:t>
            </a:r>
          </a:p>
          <a:p>
            <a:pPr marL="109537" indent="0">
              <a:buClr>
                <a:srgbClr val="C00000"/>
              </a:buClr>
              <a:buNone/>
            </a:pPr>
            <a:r>
              <a:rPr lang="nl-BE" sz="2000" dirty="0"/>
              <a:t>		</a:t>
            </a:r>
            <a:endParaRPr lang="en-US" sz="2000" dirty="0"/>
          </a:p>
        </p:txBody>
      </p:sp>
      <p:pic>
        <p:nvPicPr>
          <p:cNvPr id="7" name="Afbeelding 6"/>
          <p:cNvPicPr/>
          <p:nvPr/>
        </p:nvPicPr>
        <p:blipFill rotWithShape="1">
          <a:blip r:embed="rId2"/>
          <a:srcRect b="4405"/>
          <a:stretch/>
        </p:blipFill>
        <p:spPr bwMode="auto">
          <a:xfrm>
            <a:off x="2855641" y="2564904"/>
            <a:ext cx="1857117" cy="1728192"/>
          </a:xfrm>
          <a:prstGeom prst="rect">
            <a:avLst/>
          </a:prstGeom>
          <a:ln>
            <a:noFill/>
          </a:ln>
          <a:extLst>
            <a:ext uri="{53640926-AAD7-44D8-BBD7-CCE9431645EC}">
              <a14:shadowObscured xmlns:a14="http://schemas.microsoft.com/office/drawing/2010/main"/>
            </a:ext>
          </a:extLst>
        </p:spPr>
      </p:pic>
      <p:pic>
        <p:nvPicPr>
          <p:cNvPr id="8" name="Afbeelding 7"/>
          <p:cNvPicPr/>
          <p:nvPr/>
        </p:nvPicPr>
        <p:blipFill>
          <a:blip r:embed="rId3"/>
          <a:stretch>
            <a:fillRect/>
          </a:stretch>
        </p:blipFill>
        <p:spPr>
          <a:xfrm>
            <a:off x="7032104" y="3140968"/>
            <a:ext cx="1418590" cy="1426210"/>
          </a:xfrm>
          <a:prstGeom prst="rect">
            <a:avLst/>
          </a:prstGeom>
        </p:spPr>
      </p:pic>
    </p:spTree>
    <p:extLst>
      <p:ext uri="{BB962C8B-B14F-4D97-AF65-F5344CB8AC3E}">
        <p14:creationId xmlns:p14="http://schemas.microsoft.com/office/powerpoint/2010/main" val="3218517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ijdelijke aanduiding voor tekst 12"/>
          <p:cNvSpPr>
            <a:spLocks noGrp="1"/>
          </p:cNvSpPr>
          <p:nvPr>
            <p:ph idx="1"/>
          </p:nvPr>
        </p:nvSpPr>
        <p:spPr>
          <a:xfrm>
            <a:off x="1981200" y="908720"/>
            <a:ext cx="9504556" cy="5347114"/>
          </a:xfrm>
        </p:spPr>
        <p:txBody>
          <a:bodyPr>
            <a:normAutofit/>
          </a:bodyPr>
          <a:lstStyle/>
          <a:p>
            <a:pPr>
              <a:buClr>
                <a:srgbClr val="C00000"/>
              </a:buClr>
              <a:defRPr/>
            </a:pPr>
            <a:r>
              <a:rPr lang="nl-BE" sz="2400" dirty="0">
                <a:solidFill>
                  <a:srgbClr val="C00000"/>
                </a:solidFill>
              </a:rPr>
              <a:t>STEM</a:t>
            </a:r>
          </a:p>
          <a:p>
            <a:pPr marL="109537" indent="0">
              <a:buClr>
                <a:schemeClr val="accent2"/>
              </a:buClr>
              <a:buNone/>
              <a:defRPr/>
            </a:pPr>
            <a:r>
              <a:rPr lang="nl-BE" sz="2000" dirty="0"/>
              <a:t>De focus voor wie graag onderzoekt, experimenteert en ontwerpt. STEM wil biologische en technische modellen verbeteren om mee de wereld van morgen te maken.</a:t>
            </a:r>
          </a:p>
          <a:p>
            <a:pPr marL="109537" indent="0">
              <a:buClr>
                <a:schemeClr val="accent2"/>
              </a:buClr>
              <a:buNone/>
              <a:defRPr/>
            </a:pPr>
            <a:r>
              <a:rPr lang="nl-BE" sz="2000" dirty="0"/>
              <a:t>				</a:t>
            </a:r>
          </a:p>
          <a:p>
            <a:pPr marL="109537" indent="0">
              <a:buClr>
                <a:schemeClr val="accent2"/>
              </a:buClr>
              <a:buNone/>
              <a:defRPr/>
            </a:pPr>
            <a:endParaRPr lang="nl-BE" sz="2000" dirty="0"/>
          </a:p>
          <a:p>
            <a:pPr marL="109537" indent="0">
              <a:buClr>
                <a:schemeClr val="accent2"/>
              </a:buClr>
              <a:buNone/>
              <a:defRPr/>
            </a:pPr>
            <a:endParaRPr lang="nl-BE" sz="2000" dirty="0"/>
          </a:p>
          <a:p>
            <a:pPr marL="109537" indent="0">
              <a:buClr>
                <a:schemeClr val="accent2"/>
              </a:buClr>
              <a:buNone/>
              <a:defRPr/>
            </a:pPr>
            <a:endParaRPr lang="nl-BE" sz="2000" dirty="0"/>
          </a:p>
          <a:p>
            <a:pPr marL="109537" indent="0">
              <a:buClr>
                <a:schemeClr val="accent2"/>
              </a:buClr>
              <a:buNone/>
              <a:defRPr/>
            </a:pPr>
            <a:endParaRPr lang="nl-BE" sz="2000" dirty="0"/>
          </a:p>
          <a:p>
            <a:pPr marL="109537" indent="0">
              <a:buClr>
                <a:schemeClr val="accent2"/>
              </a:buClr>
              <a:buNone/>
              <a:defRPr/>
            </a:pPr>
            <a:endParaRPr lang="nl-BE" sz="2000" dirty="0"/>
          </a:p>
          <a:p>
            <a:pPr lvl="0">
              <a:buClr>
                <a:srgbClr val="C00000"/>
              </a:buClr>
              <a:defRPr/>
            </a:pPr>
            <a:r>
              <a:rPr lang="nl-BE" sz="2400" dirty="0">
                <a:solidFill>
                  <a:srgbClr val="C00000"/>
                </a:solidFill>
              </a:rPr>
              <a:t>Techniek</a:t>
            </a:r>
          </a:p>
          <a:p>
            <a:pPr marL="109537" indent="0">
              <a:buClr>
                <a:schemeClr val="accent2"/>
              </a:buClr>
              <a:buNone/>
              <a:defRPr/>
            </a:pPr>
            <a:r>
              <a:rPr lang="nl-BE" sz="2000" dirty="0"/>
              <a:t>In deze werkwinkel zoek je hoe machines en constructies in elkaar steken, krijg je inzicht in plannen en schema’s, ga je zelf bouwen, verbinden, schakelen, meten, fixen… Zonder techniek staat onze wereld stil.</a:t>
            </a:r>
            <a:endParaRPr lang="nl-BE" sz="2000" dirty="0">
              <a:solidFill>
                <a:srgbClr val="C00000"/>
              </a:solidFill>
            </a:endParaRPr>
          </a:p>
          <a:p>
            <a:pPr marL="109537" indent="0">
              <a:buClr>
                <a:schemeClr val="accent2"/>
              </a:buClr>
              <a:buNone/>
              <a:defRPr/>
            </a:pPr>
            <a:endParaRPr lang="nl-BE" sz="2000" dirty="0"/>
          </a:p>
          <a:p>
            <a:pPr marL="109537" indent="0">
              <a:buClr>
                <a:schemeClr val="accent2"/>
              </a:buClr>
              <a:buNone/>
              <a:defRPr/>
            </a:pPr>
            <a:endParaRPr lang="en-US" sz="2000" dirty="0"/>
          </a:p>
          <a:p>
            <a:pPr eaLnBrk="1" hangingPunct="1">
              <a:buClr>
                <a:schemeClr val="accent2"/>
              </a:buClr>
              <a:defRPr/>
            </a:pPr>
            <a:endParaRPr lang="nl-BE" sz="2400" dirty="0">
              <a:solidFill>
                <a:srgbClr val="C00000"/>
              </a:solidFill>
            </a:endParaRPr>
          </a:p>
        </p:txBody>
      </p:sp>
      <p:sp>
        <p:nvSpPr>
          <p:cNvPr id="10244" name="Tijdelijke aanduiding voor dianumm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1E7293-0857-4701-B637-B54D516E4DBF}" type="slidenum">
              <a:rPr lang="nl-BE" altLang="nl-BE">
                <a:solidFill>
                  <a:srgbClr val="FFFFFF"/>
                </a:solidFill>
              </a:rPr>
              <a:pPr/>
              <a:t>13</a:t>
            </a:fld>
            <a:endParaRPr lang="nl-BE" altLang="nl-BE">
              <a:solidFill>
                <a:srgbClr val="FFFFFF"/>
              </a:solidFill>
            </a:endParaRPr>
          </a:p>
        </p:txBody>
      </p:sp>
      <p:pic>
        <p:nvPicPr>
          <p:cNvPr id="7" name="Afbeelding 6"/>
          <p:cNvPicPr/>
          <p:nvPr/>
        </p:nvPicPr>
        <p:blipFill>
          <a:blip r:embed="rId3"/>
          <a:stretch>
            <a:fillRect/>
          </a:stretch>
        </p:blipFill>
        <p:spPr>
          <a:xfrm>
            <a:off x="7985486" y="2188525"/>
            <a:ext cx="1677665" cy="2312876"/>
          </a:xfrm>
          <a:prstGeom prst="rect">
            <a:avLst/>
          </a:prstGeom>
        </p:spPr>
      </p:pic>
      <p:pic>
        <p:nvPicPr>
          <p:cNvPr id="8" name="Afbeelding 7"/>
          <p:cNvPicPr/>
          <p:nvPr/>
        </p:nvPicPr>
        <p:blipFill>
          <a:blip r:embed="rId4"/>
          <a:stretch>
            <a:fillRect/>
          </a:stretch>
        </p:blipFill>
        <p:spPr>
          <a:xfrm>
            <a:off x="4100890" y="2394508"/>
            <a:ext cx="1800200" cy="208823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ijdelijke aanduiding voor tekst 12"/>
          <p:cNvSpPr>
            <a:spLocks noGrp="1"/>
          </p:cNvSpPr>
          <p:nvPr>
            <p:ph idx="1"/>
          </p:nvPr>
        </p:nvSpPr>
        <p:spPr>
          <a:xfrm>
            <a:off x="1780621" y="1052736"/>
            <a:ext cx="7850510" cy="4752528"/>
          </a:xfrm>
        </p:spPr>
        <p:txBody>
          <a:bodyPr>
            <a:normAutofit fontScale="25000" lnSpcReduction="20000"/>
          </a:bodyPr>
          <a:lstStyle/>
          <a:p>
            <a:pPr>
              <a:buClr>
                <a:srgbClr val="C00000"/>
              </a:buClr>
              <a:buFont typeface="Arial" panose="020B0604020202020204" pitchFamily="34" charset="0"/>
              <a:buChar char="•"/>
              <a:defRPr/>
            </a:pPr>
            <a:r>
              <a:rPr lang="nl-BE" sz="9600" dirty="0">
                <a:solidFill>
                  <a:srgbClr val="C00000"/>
                </a:solidFill>
              </a:rPr>
              <a:t>Toegepaste wetenschappen (wetenschappen + wiskunde)</a:t>
            </a:r>
          </a:p>
          <a:p>
            <a:pPr>
              <a:buClr>
                <a:srgbClr val="C00000"/>
              </a:buClr>
              <a:buFont typeface="Arial" panose="020B0604020202020204" pitchFamily="34" charset="0"/>
              <a:buChar char="•"/>
              <a:defRPr/>
            </a:pPr>
            <a:endParaRPr lang="nl-BE" sz="9600" dirty="0">
              <a:solidFill>
                <a:srgbClr val="C00000"/>
              </a:solidFill>
            </a:endParaRPr>
          </a:p>
          <a:p>
            <a:pPr marL="119062" indent="0">
              <a:buNone/>
              <a:defRPr/>
            </a:pPr>
            <a:r>
              <a:rPr lang="nl-BE" sz="8000" dirty="0"/>
              <a:t>De focus voor de Einsteins van de toekomst, want hier ontmoeten wetenschappen en wiskunde elkaar. Wil je weten wat een zonnebloem met wiskunde te maken heeft? Wil je zelf tuinkers kweken en de groei chemisch en wiskundig analyseren?   </a:t>
            </a:r>
          </a:p>
          <a:p>
            <a:pPr marL="119062" indent="0">
              <a:buNone/>
              <a:defRPr/>
            </a:pPr>
            <a:endParaRPr lang="nl-BE" sz="8000" dirty="0"/>
          </a:p>
          <a:p>
            <a:pPr marL="119062" indent="0">
              <a:buNone/>
              <a:defRPr/>
            </a:pPr>
            <a:endParaRPr lang="nl-BE" sz="2000" dirty="0"/>
          </a:p>
          <a:p>
            <a:pPr marL="119062" indent="0">
              <a:buNone/>
              <a:defRPr/>
            </a:pPr>
            <a:endParaRPr lang="nl-BE" sz="2000" dirty="0"/>
          </a:p>
          <a:p>
            <a:pPr marL="119062" indent="0">
              <a:buNone/>
              <a:defRPr/>
            </a:pPr>
            <a:endParaRPr lang="nl-BE" sz="2000" dirty="0"/>
          </a:p>
          <a:p>
            <a:pPr marL="119062" indent="0">
              <a:buNone/>
              <a:defRPr/>
            </a:pPr>
            <a:endParaRPr lang="nl-BE" sz="2000" dirty="0"/>
          </a:p>
          <a:p>
            <a:pPr marL="119062" indent="0">
              <a:buNone/>
              <a:defRPr/>
            </a:pPr>
            <a:endParaRPr lang="nl-BE" sz="2000" dirty="0"/>
          </a:p>
          <a:p>
            <a:pPr marL="109537" indent="0">
              <a:buClr>
                <a:schemeClr val="accent2"/>
              </a:buClr>
              <a:buNone/>
              <a:defRPr/>
            </a:pPr>
            <a:r>
              <a:rPr lang="nl-BE" sz="5100" dirty="0">
                <a:solidFill>
                  <a:srgbClr val="C00000"/>
                </a:solidFill>
              </a:rPr>
              <a:t>					</a:t>
            </a:r>
          </a:p>
          <a:p>
            <a:pPr marL="109537" indent="0">
              <a:buClr>
                <a:schemeClr val="accent2"/>
              </a:buClr>
              <a:buNone/>
              <a:defRPr/>
            </a:pPr>
            <a:endParaRPr lang="nl-BE" sz="5100" dirty="0">
              <a:solidFill>
                <a:srgbClr val="C00000"/>
              </a:solidFill>
            </a:endParaRPr>
          </a:p>
          <a:p>
            <a:pPr marL="109537" indent="0">
              <a:buClr>
                <a:schemeClr val="accent2"/>
              </a:buClr>
              <a:buNone/>
              <a:defRPr/>
            </a:pPr>
            <a:endParaRPr lang="nl-BE" sz="5100" dirty="0">
              <a:solidFill>
                <a:srgbClr val="C00000"/>
              </a:solidFill>
            </a:endParaRPr>
          </a:p>
          <a:p>
            <a:pPr marL="109537" indent="0">
              <a:buClr>
                <a:schemeClr val="accent2"/>
              </a:buClr>
              <a:buNone/>
              <a:defRPr/>
            </a:pPr>
            <a:endParaRPr lang="nl-BE" sz="5100" dirty="0">
              <a:solidFill>
                <a:srgbClr val="C00000"/>
              </a:solidFill>
            </a:endParaRPr>
          </a:p>
          <a:p>
            <a:pPr lvl="0">
              <a:buClr>
                <a:schemeClr val="accent2"/>
              </a:buClr>
              <a:buFont typeface="Arial" panose="020B0604020202020204" pitchFamily="34" charset="0"/>
              <a:buChar char="•"/>
              <a:defRPr/>
            </a:pPr>
            <a:endParaRPr lang="nl-BE" sz="3400" dirty="0">
              <a:solidFill>
                <a:srgbClr val="C00000"/>
              </a:solidFill>
            </a:endParaRPr>
          </a:p>
          <a:p>
            <a:pPr marL="119062" indent="0">
              <a:buNone/>
              <a:defRPr/>
            </a:pPr>
            <a:r>
              <a:rPr lang="nl-BE" sz="3600" dirty="0"/>
              <a:t>  </a:t>
            </a:r>
          </a:p>
          <a:p>
            <a:pPr marL="119062" indent="0">
              <a:buNone/>
              <a:defRPr/>
            </a:pPr>
            <a:endParaRPr lang="nl-BE" sz="3600" dirty="0"/>
          </a:p>
          <a:p>
            <a:pPr marL="119062" indent="0">
              <a:buNone/>
              <a:defRPr/>
            </a:pPr>
            <a:endParaRPr lang="nl-BE" sz="2000" dirty="0"/>
          </a:p>
          <a:p>
            <a:pPr marL="119062" indent="0">
              <a:buNone/>
              <a:defRPr/>
            </a:pPr>
            <a:endParaRPr lang="nl-BE" sz="2000" dirty="0"/>
          </a:p>
          <a:p>
            <a:pPr marL="119062" indent="0">
              <a:buNone/>
              <a:defRPr/>
            </a:pPr>
            <a:r>
              <a:rPr lang="nl-BE" sz="2000" dirty="0"/>
              <a:t> </a:t>
            </a:r>
            <a:endParaRPr lang="en-US" sz="2000" dirty="0"/>
          </a:p>
          <a:p>
            <a:pPr marL="119062" indent="0">
              <a:buNone/>
              <a:defRPr/>
            </a:pPr>
            <a:endParaRPr lang="nl-BE" sz="2600" dirty="0"/>
          </a:p>
          <a:p>
            <a:pPr marL="109537" indent="0">
              <a:buClr>
                <a:schemeClr val="accent2"/>
              </a:buClr>
              <a:buNone/>
              <a:defRPr/>
            </a:pPr>
            <a:endParaRPr lang="nl-BE" sz="2200" dirty="0">
              <a:solidFill>
                <a:schemeClr val="accent2"/>
              </a:solidFill>
            </a:endParaRPr>
          </a:p>
          <a:p>
            <a:pPr>
              <a:buClr>
                <a:schemeClr val="accent2"/>
              </a:buClr>
              <a:defRPr/>
            </a:pPr>
            <a:endParaRPr lang="nl-BE" dirty="0">
              <a:solidFill>
                <a:schemeClr val="accent2"/>
              </a:solidFill>
            </a:endParaRPr>
          </a:p>
          <a:p>
            <a:pPr marL="109537" indent="0">
              <a:buClr>
                <a:schemeClr val="accent2"/>
              </a:buClr>
              <a:buNone/>
              <a:defRPr/>
            </a:pPr>
            <a:endParaRPr lang="nl-BE" sz="2400" dirty="0">
              <a:solidFill>
                <a:srgbClr val="C00000"/>
              </a:solidFill>
            </a:endParaRPr>
          </a:p>
          <a:p>
            <a:pPr>
              <a:buClr>
                <a:schemeClr val="accent2"/>
              </a:buClr>
              <a:defRPr/>
            </a:pPr>
            <a:endParaRPr lang="nl-BE" sz="2400" dirty="0">
              <a:solidFill>
                <a:srgbClr val="C00000"/>
              </a:solidFill>
            </a:endParaRPr>
          </a:p>
          <a:p>
            <a:pPr>
              <a:buClr>
                <a:schemeClr val="accent2"/>
              </a:buClr>
              <a:defRPr/>
            </a:pPr>
            <a:endParaRPr lang="nl-BE" dirty="0"/>
          </a:p>
          <a:p>
            <a:pPr marL="566928" indent="-457200">
              <a:buClr>
                <a:schemeClr val="accent3"/>
              </a:buClr>
              <a:defRPr/>
            </a:pPr>
            <a:endParaRPr lang="nl-BE" dirty="0"/>
          </a:p>
          <a:p>
            <a:pPr marL="109728" indent="0">
              <a:buClr>
                <a:schemeClr val="accent3"/>
              </a:buClr>
              <a:buNone/>
              <a:defRPr/>
            </a:pPr>
            <a:endParaRPr lang="nl-BE" dirty="0"/>
          </a:p>
          <a:p>
            <a:pPr marL="109728" indent="0">
              <a:buClr>
                <a:schemeClr val="accent3"/>
              </a:buClr>
              <a:buNone/>
              <a:defRPr/>
            </a:pPr>
            <a:endParaRPr lang="nl-BE" dirty="0"/>
          </a:p>
          <a:p>
            <a:pPr marL="566928" indent="-457200">
              <a:buClr>
                <a:schemeClr val="accent3"/>
              </a:buClr>
              <a:defRPr/>
            </a:pPr>
            <a:endParaRPr lang="nl-BE" dirty="0"/>
          </a:p>
        </p:txBody>
      </p:sp>
      <p:sp>
        <p:nvSpPr>
          <p:cNvPr id="11268" name="Tijdelijke aanduiding voor dianumm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646C7A-C5B4-4829-B68A-273D552F9759}" type="slidenum">
              <a:rPr lang="nl-BE" altLang="nl-BE">
                <a:solidFill>
                  <a:srgbClr val="FFFFFF"/>
                </a:solidFill>
              </a:rPr>
              <a:pPr/>
              <a:t>14</a:t>
            </a:fld>
            <a:endParaRPr lang="nl-BE" altLang="nl-BE">
              <a:solidFill>
                <a:srgbClr val="FFFFFF"/>
              </a:solidFill>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588" y="2741684"/>
            <a:ext cx="1362265" cy="28674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E781D-143F-EF01-D8D3-F5B1A747C04D}"/>
              </a:ext>
            </a:extLst>
          </p:cNvPr>
          <p:cNvSpPr>
            <a:spLocks noGrp="1"/>
          </p:cNvSpPr>
          <p:nvPr>
            <p:ph type="title"/>
          </p:nvPr>
        </p:nvSpPr>
        <p:spPr>
          <a:xfrm>
            <a:off x="838200" y="0"/>
            <a:ext cx="10515600" cy="1325563"/>
          </a:xfrm>
        </p:spPr>
        <p:txBody>
          <a:bodyPr>
            <a:normAutofit/>
          </a:bodyPr>
          <a:lstStyle/>
          <a:p>
            <a:r>
              <a:rPr lang="nl-BE" altLang="nl-BE" dirty="0"/>
              <a:t>EERSTE GRAAD – EERSTE LEERJAAR B</a:t>
            </a:r>
            <a:endParaRPr lang="nl-BE" dirty="0"/>
          </a:p>
        </p:txBody>
      </p:sp>
      <p:graphicFrame>
        <p:nvGraphicFramePr>
          <p:cNvPr id="5" name="Tijdelijke aanduiding voor SmartArt 3">
            <a:extLst>
              <a:ext uri="{FF2B5EF4-FFF2-40B4-BE49-F238E27FC236}">
                <a16:creationId xmlns:a16="http://schemas.microsoft.com/office/drawing/2014/main" id="{5409A421-2A2F-9A55-BB36-F25D5A398FDC}"/>
              </a:ext>
            </a:extLst>
          </p:cNvPr>
          <p:cNvGraphicFramePr>
            <a:graphicFrameLocks/>
          </p:cNvGraphicFramePr>
          <p:nvPr>
            <p:extLst>
              <p:ext uri="{D42A27DB-BD31-4B8C-83A1-F6EECF244321}">
                <p14:modId xmlns:p14="http://schemas.microsoft.com/office/powerpoint/2010/main" val="3650109750"/>
              </p:ext>
            </p:extLst>
          </p:nvPr>
        </p:nvGraphicFramePr>
        <p:xfrm>
          <a:off x="1036804" y="1325563"/>
          <a:ext cx="5832000" cy="5302902"/>
        </p:xfrm>
        <a:graphic>
          <a:graphicData uri="http://schemas.openxmlformats.org/drawingml/2006/table">
            <a:tbl>
              <a:tblPr firstRow="1" bandRow="1">
                <a:tableStyleId>{21E4AEA4-8DFA-4A89-87EB-49C32662AFE0}</a:tableStyleId>
              </a:tblPr>
              <a:tblGrid>
                <a:gridCol w="2916000">
                  <a:extLst>
                    <a:ext uri="{9D8B030D-6E8A-4147-A177-3AD203B41FA5}">
                      <a16:colId xmlns:a16="http://schemas.microsoft.com/office/drawing/2014/main" val="20000"/>
                    </a:ext>
                  </a:extLst>
                </a:gridCol>
                <a:gridCol w="2916000">
                  <a:extLst>
                    <a:ext uri="{9D8B030D-6E8A-4147-A177-3AD203B41FA5}">
                      <a16:colId xmlns:a16="http://schemas.microsoft.com/office/drawing/2014/main" val="20001"/>
                    </a:ext>
                  </a:extLst>
                </a:gridCol>
              </a:tblGrid>
              <a:tr h="408992">
                <a:tc>
                  <a:txBody>
                    <a:bodyPr/>
                    <a:lstStyle/>
                    <a:p>
                      <a:pPr algn="ctr"/>
                      <a:r>
                        <a:rPr lang="nl-BE" sz="1800" dirty="0">
                          <a:solidFill>
                            <a:schemeClr val="bg1"/>
                          </a:solidFill>
                          <a:latin typeface="+mj-lt"/>
                        </a:rPr>
                        <a:t>Vak</a:t>
                      </a:r>
                    </a:p>
                  </a:txBody>
                  <a:tcPr marL="91449" marR="91449" marT="45717" marB="45717">
                    <a:solidFill>
                      <a:srgbClr val="ED3C29"/>
                    </a:solidFill>
                  </a:tcPr>
                </a:tc>
                <a:tc>
                  <a:txBody>
                    <a:bodyPr/>
                    <a:lstStyle/>
                    <a:p>
                      <a:pPr algn="ctr"/>
                      <a:r>
                        <a:rPr lang="nl-BE" sz="1800" dirty="0">
                          <a:solidFill>
                            <a:schemeClr val="bg1"/>
                          </a:solidFill>
                          <a:latin typeface="+mj-lt"/>
                        </a:rPr>
                        <a:t>Aantal</a:t>
                      </a:r>
                      <a:r>
                        <a:rPr lang="nl-BE" sz="1800" baseline="0" dirty="0">
                          <a:solidFill>
                            <a:schemeClr val="bg1"/>
                          </a:solidFill>
                          <a:latin typeface="+mj-lt"/>
                        </a:rPr>
                        <a:t> uur</a:t>
                      </a:r>
                      <a:endParaRPr lang="nl-BE" sz="1800" dirty="0">
                        <a:solidFill>
                          <a:schemeClr val="bg1"/>
                        </a:solidFill>
                        <a:latin typeface="+mj-lt"/>
                      </a:endParaRPr>
                    </a:p>
                  </a:txBody>
                  <a:tcPr marL="91449" marR="91449" marT="45717" marB="45717">
                    <a:solidFill>
                      <a:srgbClr val="ED3C29"/>
                    </a:solidFill>
                  </a:tcPr>
                </a:tc>
                <a:extLst>
                  <a:ext uri="{0D108BD9-81ED-4DB2-BD59-A6C34878D82A}">
                    <a16:rowId xmlns:a16="http://schemas.microsoft.com/office/drawing/2014/main" val="10000"/>
                  </a:ext>
                </a:extLst>
              </a:tr>
              <a:tr h="401995">
                <a:tc>
                  <a:txBody>
                    <a:bodyPr/>
                    <a:lstStyle/>
                    <a:p>
                      <a:r>
                        <a:rPr lang="nl-BE" sz="1800" dirty="0">
                          <a:latin typeface="+mj-lt"/>
                        </a:rPr>
                        <a:t>Beeld</a:t>
                      </a:r>
                    </a:p>
                  </a:txBody>
                  <a:tcPr marL="91449" marR="91449" marT="45729" marB="45729"/>
                </a:tc>
                <a:tc>
                  <a:txBody>
                    <a:bodyPr/>
                    <a:lstStyle/>
                    <a:p>
                      <a:r>
                        <a:rPr lang="nl-BE" sz="1800" dirty="0">
                          <a:latin typeface="+mj-lt"/>
                        </a:rPr>
                        <a:t>2</a:t>
                      </a:r>
                    </a:p>
                  </a:txBody>
                  <a:tcPr marL="91449" marR="91449" marT="45729" marB="45729"/>
                </a:tc>
                <a:extLst>
                  <a:ext uri="{0D108BD9-81ED-4DB2-BD59-A6C34878D82A}">
                    <a16:rowId xmlns:a16="http://schemas.microsoft.com/office/drawing/2014/main" val="10001"/>
                  </a:ext>
                </a:extLst>
              </a:tr>
              <a:tr h="401995">
                <a:tc>
                  <a:txBody>
                    <a:bodyPr/>
                    <a:lstStyle/>
                    <a:p>
                      <a:r>
                        <a:rPr lang="nl-BE" sz="1800" dirty="0">
                          <a:latin typeface="+mj-lt"/>
                        </a:rPr>
                        <a:t>Engels</a:t>
                      </a:r>
                    </a:p>
                  </a:txBody>
                  <a:tcPr marL="91449" marR="91449" marT="45729" marB="45729"/>
                </a:tc>
                <a:tc>
                  <a:txBody>
                    <a:bodyPr/>
                    <a:lstStyle/>
                    <a:p>
                      <a:r>
                        <a:rPr lang="nl-BE" sz="1800" dirty="0">
                          <a:latin typeface="+mj-lt"/>
                        </a:rPr>
                        <a:t>1</a:t>
                      </a:r>
                    </a:p>
                  </a:txBody>
                  <a:tcPr marL="91449" marR="91449" marT="45729" marB="45729"/>
                </a:tc>
                <a:extLst>
                  <a:ext uri="{0D108BD9-81ED-4DB2-BD59-A6C34878D82A}">
                    <a16:rowId xmlns:a16="http://schemas.microsoft.com/office/drawing/2014/main" val="3194957629"/>
                  </a:ext>
                </a:extLst>
              </a:tr>
              <a:tr h="408992">
                <a:tc>
                  <a:txBody>
                    <a:bodyPr/>
                    <a:lstStyle/>
                    <a:p>
                      <a:r>
                        <a:rPr lang="nl-BE" sz="1800" dirty="0">
                          <a:latin typeface="+mj-lt"/>
                        </a:rPr>
                        <a:t>Frans</a:t>
                      </a:r>
                    </a:p>
                  </a:txBody>
                  <a:tcPr marL="91449" marR="91449" marT="45729" marB="45729"/>
                </a:tc>
                <a:tc>
                  <a:txBody>
                    <a:bodyPr/>
                    <a:lstStyle/>
                    <a:p>
                      <a:r>
                        <a:rPr lang="nl-BE" sz="1800" dirty="0">
                          <a:latin typeface="+mj-lt"/>
                        </a:rPr>
                        <a:t>2</a:t>
                      </a:r>
                    </a:p>
                  </a:txBody>
                  <a:tcPr marL="91449" marR="91449" marT="45729" marB="45729"/>
                </a:tc>
                <a:extLst>
                  <a:ext uri="{0D108BD9-81ED-4DB2-BD59-A6C34878D82A}">
                    <a16:rowId xmlns:a16="http://schemas.microsoft.com/office/drawing/2014/main" val="10002"/>
                  </a:ext>
                </a:extLst>
              </a:tr>
              <a:tr h="408992">
                <a:tc>
                  <a:txBody>
                    <a:bodyPr/>
                    <a:lstStyle/>
                    <a:p>
                      <a:r>
                        <a:rPr lang="nl-BE" sz="1800" dirty="0">
                          <a:latin typeface="+mj-lt"/>
                        </a:rPr>
                        <a:t>Godsdienst</a:t>
                      </a:r>
                    </a:p>
                  </a:txBody>
                  <a:tcPr marL="91449" marR="91449" marT="45729" marB="45729"/>
                </a:tc>
                <a:tc>
                  <a:txBody>
                    <a:bodyPr/>
                    <a:lstStyle/>
                    <a:p>
                      <a:r>
                        <a:rPr lang="nl-BE" sz="1800" dirty="0">
                          <a:latin typeface="+mj-lt"/>
                        </a:rPr>
                        <a:t>2</a:t>
                      </a:r>
                    </a:p>
                  </a:txBody>
                  <a:tcPr marL="91449" marR="91449" marT="45729" marB="45729"/>
                </a:tc>
                <a:extLst>
                  <a:ext uri="{0D108BD9-81ED-4DB2-BD59-A6C34878D82A}">
                    <a16:rowId xmlns:a16="http://schemas.microsoft.com/office/drawing/2014/main" val="2898267020"/>
                  </a:ext>
                </a:extLst>
              </a:tr>
              <a:tr h="408992">
                <a:tc>
                  <a:txBody>
                    <a:bodyPr/>
                    <a:lstStyle/>
                    <a:p>
                      <a:r>
                        <a:rPr lang="nl-BE" sz="1800" dirty="0">
                          <a:latin typeface="+mj-lt"/>
                        </a:rPr>
                        <a:t>Lichamelijk</a:t>
                      </a:r>
                      <a:r>
                        <a:rPr lang="nl-BE" sz="1800" baseline="0" dirty="0">
                          <a:latin typeface="+mj-lt"/>
                        </a:rPr>
                        <a:t>e opvoeding</a:t>
                      </a:r>
                      <a:endParaRPr lang="nl-BE" sz="1800" dirty="0">
                        <a:latin typeface="+mj-lt"/>
                      </a:endParaRPr>
                    </a:p>
                  </a:txBody>
                  <a:tcPr marL="91449" marR="91449" marT="45729" marB="45729"/>
                </a:tc>
                <a:tc>
                  <a:txBody>
                    <a:bodyPr/>
                    <a:lstStyle/>
                    <a:p>
                      <a:r>
                        <a:rPr lang="nl-BE" sz="1800" dirty="0">
                          <a:latin typeface="+mj-lt"/>
                        </a:rPr>
                        <a:t>2</a:t>
                      </a:r>
                    </a:p>
                  </a:txBody>
                  <a:tcPr marL="91449" marR="91449" marT="45729" marB="45729"/>
                </a:tc>
                <a:extLst>
                  <a:ext uri="{0D108BD9-81ED-4DB2-BD59-A6C34878D82A}">
                    <a16:rowId xmlns:a16="http://schemas.microsoft.com/office/drawing/2014/main" val="10003"/>
                  </a:ext>
                </a:extLst>
              </a:tr>
              <a:tr h="408992">
                <a:tc>
                  <a:txBody>
                    <a:bodyPr/>
                    <a:lstStyle/>
                    <a:p>
                      <a:r>
                        <a:rPr lang="nl-BE" sz="1800" dirty="0">
                          <a:latin typeface="+mj-lt"/>
                        </a:rPr>
                        <a:t>Maatschappelijke vorming</a:t>
                      </a:r>
                    </a:p>
                  </a:txBody>
                  <a:tcPr marL="91449" marR="91449" marT="45729" marB="45729"/>
                </a:tc>
                <a:tc>
                  <a:txBody>
                    <a:bodyPr/>
                    <a:lstStyle/>
                    <a:p>
                      <a:r>
                        <a:rPr lang="nl-BE" sz="1800" dirty="0">
                          <a:latin typeface="+mj-lt"/>
                        </a:rPr>
                        <a:t>3</a:t>
                      </a:r>
                    </a:p>
                  </a:txBody>
                  <a:tcPr marL="91449" marR="91449" marT="45729" marB="45729"/>
                </a:tc>
                <a:extLst>
                  <a:ext uri="{0D108BD9-81ED-4DB2-BD59-A6C34878D82A}">
                    <a16:rowId xmlns:a16="http://schemas.microsoft.com/office/drawing/2014/main" val="10004"/>
                  </a:ext>
                </a:extLst>
              </a:tr>
              <a:tr h="408992">
                <a:tc>
                  <a:txBody>
                    <a:bodyPr/>
                    <a:lstStyle/>
                    <a:p>
                      <a:r>
                        <a:rPr lang="nl-BE" sz="1800" dirty="0">
                          <a:latin typeface="+mj-lt"/>
                        </a:rPr>
                        <a:t>Muzikale</a:t>
                      </a:r>
                      <a:r>
                        <a:rPr lang="nl-BE" sz="1800" baseline="0" dirty="0">
                          <a:latin typeface="+mj-lt"/>
                        </a:rPr>
                        <a:t> opvoeding</a:t>
                      </a:r>
                      <a:endParaRPr lang="nl-BE" sz="1800" dirty="0">
                        <a:latin typeface="+mj-lt"/>
                      </a:endParaRPr>
                    </a:p>
                  </a:txBody>
                  <a:tcPr marL="91449" marR="91449" marT="45729" marB="45729"/>
                </a:tc>
                <a:tc>
                  <a:txBody>
                    <a:bodyPr/>
                    <a:lstStyle/>
                    <a:p>
                      <a:r>
                        <a:rPr lang="nl-BE" sz="1800" dirty="0">
                          <a:latin typeface="+mj-lt"/>
                        </a:rPr>
                        <a:t>0</a:t>
                      </a:r>
                    </a:p>
                  </a:txBody>
                  <a:tcPr marL="91449" marR="91449" marT="45729" marB="45729"/>
                </a:tc>
                <a:extLst>
                  <a:ext uri="{0D108BD9-81ED-4DB2-BD59-A6C34878D82A}">
                    <a16:rowId xmlns:a16="http://schemas.microsoft.com/office/drawing/2014/main" val="10005"/>
                  </a:ext>
                </a:extLst>
              </a:tr>
              <a:tr h="408992">
                <a:tc>
                  <a:txBody>
                    <a:bodyPr/>
                    <a:lstStyle/>
                    <a:p>
                      <a:r>
                        <a:rPr lang="nl-BE" sz="1800" dirty="0">
                          <a:latin typeface="+mj-lt"/>
                        </a:rPr>
                        <a:t>Natuur en ruimte</a:t>
                      </a:r>
                    </a:p>
                  </a:txBody>
                  <a:tcPr marL="91449" marR="91449" marT="45729" marB="45729"/>
                </a:tc>
                <a:tc>
                  <a:txBody>
                    <a:bodyPr/>
                    <a:lstStyle/>
                    <a:p>
                      <a:r>
                        <a:rPr lang="nl-BE" sz="1800" dirty="0">
                          <a:latin typeface="+mj-lt"/>
                        </a:rPr>
                        <a:t>2</a:t>
                      </a:r>
                    </a:p>
                  </a:txBody>
                  <a:tcPr marL="91449" marR="91449" marT="45729" marB="45729"/>
                </a:tc>
                <a:extLst>
                  <a:ext uri="{0D108BD9-81ED-4DB2-BD59-A6C34878D82A}">
                    <a16:rowId xmlns:a16="http://schemas.microsoft.com/office/drawing/2014/main" val="4074265765"/>
                  </a:ext>
                </a:extLst>
              </a:tr>
              <a:tr h="408992">
                <a:tc>
                  <a:txBody>
                    <a:bodyPr/>
                    <a:lstStyle/>
                    <a:p>
                      <a:r>
                        <a:rPr lang="nl-BE" sz="1800" dirty="0">
                          <a:latin typeface="+mj-lt"/>
                        </a:rPr>
                        <a:t>Nederlands</a:t>
                      </a:r>
                    </a:p>
                  </a:txBody>
                  <a:tcPr marL="91449" marR="91449" marT="45729" marB="45729"/>
                </a:tc>
                <a:tc>
                  <a:txBody>
                    <a:bodyPr/>
                    <a:lstStyle/>
                    <a:p>
                      <a:r>
                        <a:rPr lang="nl-BE" sz="1800" dirty="0">
                          <a:latin typeface="+mj-lt"/>
                        </a:rPr>
                        <a:t>5</a:t>
                      </a:r>
                    </a:p>
                  </a:txBody>
                  <a:tcPr marL="91449" marR="91449" marT="45729" marB="45729"/>
                </a:tc>
                <a:extLst>
                  <a:ext uri="{0D108BD9-81ED-4DB2-BD59-A6C34878D82A}">
                    <a16:rowId xmlns:a16="http://schemas.microsoft.com/office/drawing/2014/main" val="3239982933"/>
                  </a:ext>
                </a:extLst>
              </a:tr>
              <a:tr h="408992">
                <a:tc>
                  <a:txBody>
                    <a:bodyPr/>
                    <a:lstStyle/>
                    <a:p>
                      <a:r>
                        <a:rPr lang="nl-BE" sz="1800" dirty="0">
                          <a:latin typeface="+mj-lt"/>
                        </a:rPr>
                        <a:t>Techniek</a:t>
                      </a:r>
                    </a:p>
                  </a:txBody>
                  <a:tcPr marL="91449" marR="91449" marT="45729" marB="45729"/>
                </a:tc>
                <a:tc>
                  <a:txBody>
                    <a:bodyPr/>
                    <a:lstStyle/>
                    <a:p>
                      <a:r>
                        <a:rPr lang="nl-BE" sz="1800" dirty="0">
                          <a:latin typeface="+mj-lt"/>
                        </a:rPr>
                        <a:t>4</a:t>
                      </a:r>
                    </a:p>
                  </a:txBody>
                  <a:tcPr marL="91449" marR="91449" marT="45729" marB="45729"/>
                </a:tc>
                <a:extLst>
                  <a:ext uri="{0D108BD9-81ED-4DB2-BD59-A6C34878D82A}">
                    <a16:rowId xmlns:a16="http://schemas.microsoft.com/office/drawing/2014/main" val="10007"/>
                  </a:ext>
                </a:extLst>
              </a:tr>
              <a:tr h="408992">
                <a:tc>
                  <a:txBody>
                    <a:bodyPr/>
                    <a:lstStyle/>
                    <a:p>
                      <a:r>
                        <a:rPr lang="nl-BE" sz="1800" dirty="0">
                          <a:latin typeface="+mj-lt"/>
                        </a:rPr>
                        <a:t>Wiskunde</a:t>
                      </a:r>
                    </a:p>
                  </a:txBody>
                  <a:tcPr marL="91449" marR="91449" marT="45729" marB="45729"/>
                </a:tc>
                <a:tc>
                  <a:txBody>
                    <a:bodyPr/>
                    <a:lstStyle/>
                    <a:p>
                      <a:r>
                        <a:rPr lang="nl-BE" sz="1800" dirty="0">
                          <a:latin typeface="+mj-lt"/>
                        </a:rPr>
                        <a:t>4</a:t>
                      </a:r>
                    </a:p>
                  </a:txBody>
                  <a:tcPr marL="91449" marR="91449" marT="45729" marB="45729"/>
                </a:tc>
                <a:extLst>
                  <a:ext uri="{0D108BD9-81ED-4DB2-BD59-A6C34878D82A}">
                    <a16:rowId xmlns:a16="http://schemas.microsoft.com/office/drawing/2014/main" val="10008"/>
                  </a:ext>
                </a:extLst>
              </a:tr>
              <a:tr h="408992">
                <a:tc>
                  <a:txBody>
                    <a:bodyPr/>
                    <a:lstStyle/>
                    <a:p>
                      <a:pPr marL="0" algn="l" rtl="0" eaLnBrk="1" latinLnBrk="0" hangingPunct="1"/>
                      <a:r>
                        <a:rPr kumimoji="0" lang="nl-BE" sz="1800" b="1" kern="1200" dirty="0">
                          <a:solidFill>
                            <a:schemeClr val="tx1"/>
                          </a:solidFill>
                          <a:latin typeface="+mj-lt"/>
                        </a:rPr>
                        <a:t>TOTAAL</a:t>
                      </a:r>
                      <a:endParaRPr kumimoji="0" lang="nl-BE" sz="1800" b="1" kern="1200" dirty="0">
                        <a:solidFill>
                          <a:schemeClr val="tx1"/>
                        </a:solidFill>
                        <a:latin typeface="+mj-lt"/>
                        <a:ea typeface="+mn-ea"/>
                        <a:cs typeface="+mn-cs"/>
                      </a:endParaRPr>
                    </a:p>
                  </a:txBody>
                  <a:tcPr marL="91449" marR="91449" marT="45729" marB="45729"/>
                </a:tc>
                <a:tc>
                  <a:txBody>
                    <a:bodyPr/>
                    <a:lstStyle/>
                    <a:p>
                      <a:pPr marL="0" algn="l" rtl="0" eaLnBrk="1" latinLnBrk="0" hangingPunct="1"/>
                      <a:r>
                        <a:rPr kumimoji="0" lang="nl-BE" sz="1800" b="1" kern="1200" dirty="0">
                          <a:solidFill>
                            <a:schemeClr val="tx1"/>
                          </a:solidFill>
                          <a:latin typeface="+mj-lt"/>
                        </a:rPr>
                        <a:t>27</a:t>
                      </a:r>
                      <a:endParaRPr kumimoji="0" lang="nl-BE" sz="1800" b="1" kern="1200" dirty="0">
                        <a:solidFill>
                          <a:schemeClr val="tx1"/>
                        </a:solidFill>
                        <a:latin typeface="+mj-lt"/>
                        <a:ea typeface="+mn-ea"/>
                        <a:cs typeface="+mn-cs"/>
                      </a:endParaRPr>
                    </a:p>
                  </a:txBody>
                  <a:tcPr marL="91449" marR="91449" marT="45729" marB="45729"/>
                </a:tc>
                <a:extLst>
                  <a:ext uri="{0D108BD9-81ED-4DB2-BD59-A6C34878D82A}">
                    <a16:rowId xmlns:a16="http://schemas.microsoft.com/office/drawing/2014/main" val="10010"/>
                  </a:ext>
                </a:extLst>
              </a:tr>
            </a:tbl>
          </a:graphicData>
        </a:graphic>
      </p:graphicFrame>
      <p:sp>
        <p:nvSpPr>
          <p:cNvPr id="4" name="Vierkante haak rechts 3">
            <a:extLst>
              <a:ext uri="{FF2B5EF4-FFF2-40B4-BE49-F238E27FC236}">
                <a16:creationId xmlns:a16="http://schemas.microsoft.com/office/drawing/2014/main" id="{C47B0F5B-A8E6-F337-1D34-0F403B502E88}"/>
              </a:ext>
            </a:extLst>
          </p:cNvPr>
          <p:cNvSpPr/>
          <p:nvPr/>
        </p:nvSpPr>
        <p:spPr>
          <a:xfrm>
            <a:off x="6887853" y="1325563"/>
            <a:ext cx="152885" cy="5302902"/>
          </a:xfrm>
          <a:prstGeom prst="rightBracket">
            <a:avLst/>
          </a:prstGeom>
          <a:ln w="38100">
            <a:solidFill>
              <a:srgbClr val="ED3C29"/>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nl-BE"/>
          </a:p>
        </p:txBody>
      </p:sp>
      <p:sp>
        <p:nvSpPr>
          <p:cNvPr id="6" name="Rechthoek: afgeronde hoeken 5">
            <a:extLst>
              <a:ext uri="{FF2B5EF4-FFF2-40B4-BE49-F238E27FC236}">
                <a16:creationId xmlns:a16="http://schemas.microsoft.com/office/drawing/2014/main" id="{59DA5088-B94D-C2E6-29A5-FC6C62D58768}"/>
              </a:ext>
            </a:extLst>
          </p:cNvPr>
          <p:cNvSpPr/>
          <p:nvPr/>
        </p:nvSpPr>
        <p:spPr>
          <a:xfrm>
            <a:off x="7220293" y="3667308"/>
            <a:ext cx="4824904" cy="619411"/>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400" dirty="0">
                <a:solidFill>
                  <a:prstClr val="white"/>
                </a:solidFill>
                <a:latin typeface="Barlow Light" panose="00000400000000000000" pitchFamily="2" charset="0"/>
              </a:rPr>
              <a:t>Algemene vorming – 27 lesuren</a:t>
            </a:r>
          </a:p>
        </p:txBody>
      </p:sp>
    </p:spTree>
    <p:extLst>
      <p:ext uri="{BB962C8B-B14F-4D97-AF65-F5344CB8AC3E}">
        <p14:creationId xmlns:p14="http://schemas.microsoft.com/office/powerpoint/2010/main" val="353196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51298-365A-4173-B962-469BF9632172}"/>
              </a:ext>
            </a:extLst>
          </p:cNvPr>
          <p:cNvSpPr>
            <a:spLocks noGrp="1"/>
          </p:cNvSpPr>
          <p:nvPr>
            <p:ph type="title"/>
          </p:nvPr>
        </p:nvSpPr>
        <p:spPr/>
        <p:txBody>
          <a:bodyPr/>
          <a:lstStyle/>
          <a:p>
            <a:r>
              <a:rPr lang="nl-BE" altLang="nl-BE" dirty="0"/>
              <a:t>EERSTE GRAAD – EERSTE LEERJAAR B</a:t>
            </a:r>
            <a:endParaRPr lang="nl-BE" dirty="0"/>
          </a:p>
        </p:txBody>
      </p:sp>
      <p:sp>
        <p:nvSpPr>
          <p:cNvPr id="18" name="Rechthoek: afgeronde hoeken 17">
            <a:extLst>
              <a:ext uri="{FF2B5EF4-FFF2-40B4-BE49-F238E27FC236}">
                <a16:creationId xmlns:a16="http://schemas.microsoft.com/office/drawing/2014/main" id="{EFEBD105-4476-507F-937F-A1DF7DDA1C58}"/>
              </a:ext>
            </a:extLst>
          </p:cNvPr>
          <p:cNvSpPr/>
          <p:nvPr/>
        </p:nvSpPr>
        <p:spPr>
          <a:xfrm>
            <a:off x="3688473" y="1961830"/>
            <a:ext cx="4815054" cy="482378"/>
          </a:xfrm>
          <a:prstGeom prst="roundRect">
            <a:avLst/>
          </a:prstGeom>
          <a:solidFill>
            <a:srgbClr val="A42B36"/>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400" dirty="0">
                <a:solidFill>
                  <a:prstClr val="white"/>
                </a:solidFill>
                <a:latin typeface="Barlow Light" panose="00000400000000000000" pitchFamily="2" charset="0"/>
              </a:rPr>
              <a:t>Differentiatie 5 lesuren</a:t>
            </a:r>
          </a:p>
        </p:txBody>
      </p:sp>
      <p:sp>
        <p:nvSpPr>
          <p:cNvPr id="20" name="Rechthoek: afgeronde hoeken 19">
            <a:extLst>
              <a:ext uri="{FF2B5EF4-FFF2-40B4-BE49-F238E27FC236}">
                <a16:creationId xmlns:a16="http://schemas.microsoft.com/office/drawing/2014/main" id="{D6F13C3A-D925-325E-FCF5-30403250C9EF}"/>
              </a:ext>
            </a:extLst>
          </p:cNvPr>
          <p:cNvSpPr/>
          <p:nvPr/>
        </p:nvSpPr>
        <p:spPr>
          <a:xfrm>
            <a:off x="3690968" y="3749773"/>
            <a:ext cx="2236517"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SAMEN-LEVEN</a:t>
            </a:r>
          </a:p>
        </p:txBody>
      </p:sp>
      <p:sp>
        <p:nvSpPr>
          <p:cNvPr id="21" name="Rechthoek: afgeronde hoeken 20">
            <a:extLst>
              <a:ext uri="{FF2B5EF4-FFF2-40B4-BE49-F238E27FC236}">
                <a16:creationId xmlns:a16="http://schemas.microsoft.com/office/drawing/2014/main" id="{7A0A03B3-C2C3-D0FB-096E-44AE91478F23}"/>
              </a:ext>
            </a:extLst>
          </p:cNvPr>
          <p:cNvSpPr/>
          <p:nvPr/>
        </p:nvSpPr>
        <p:spPr>
          <a:xfrm>
            <a:off x="6267009" y="5220293"/>
            <a:ext cx="2236517"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PRAKTISCH</a:t>
            </a:r>
          </a:p>
        </p:txBody>
      </p:sp>
      <p:sp>
        <p:nvSpPr>
          <p:cNvPr id="23" name="Rechthoek: afgeronde hoeken 22">
            <a:extLst>
              <a:ext uri="{FF2B5EF4-FFF2-40B4-BE49-F238E27FC236}">
                <a16:creationId xmlns:a16="http://schemas.microsoft.com/office/drawing/2014/main" id="{9A494A44-B423-FED9-6F5D-986FE13FF487}"/>
              </a:ext>
            </a:extLst>
          </p:cNvPr>
          <p:cNvSpPr/>
          <p:nvPr/>
        </p:nvSpPr>
        <p:spPr>
          <a:xfrm>
            <a:off x="3690969" y="5216809"/>
            <a:ext cx="2236517"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LICHAAMSZORG</a:t>
            </a:r>
          </a:p>
        </p:txBody>
      </p:sp>
      <p:sp>
        <p:nvSpPr>
          <p:cNvPr id="24" name="Rechthoek: afgeronde hoeken 23">
            <a:extLst>
              <a:ext uri="{FF2B5EF4-FFF2-40B4-BE49-F238E27FC236}">
                <a16:creationId xmlns:a16="http://schemas.microsoft.com/office/drawing/2014/main" id="{13D9EF81-2E6C-CD16-DE60-F63358C06051}"/>
              </a:ext>
            </a:extLst>
          </p:cNvPr>
          <p:cNvSpPr/>
          <p:nvPr/>
        </p:nvSpPr>
        <p:spPr>
          <a:xfrm>
            <a:off x="3688473" y="2492236"/>
            <a:ext cx="4815053" cy="46034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000" dirty="0">
                <a:solidFill>
                  <a:prstClr val="white"/>
                </a:solidFill>
                <a:latin typeface="Barlow Light" panose="00000400000000000000" pitchFamily="2" charset="0"/>
              </a:rPr>
              <a:t>1 uur ICT+ 1 uur </a:t>
            </a:r>
            <a:r>
              <a:rPr lang="nl-BE" sz="2000" dirty="0" err="1">
                <a:solidFill>
                  <a:prstClr val="white"/>
                </a:solidFill>
                <a:latin typeface="Barlow Light" panose="00000400000000000000" pitchFamily="2" charset="0"/>
              </a:rPr>
              <a:t>klasuur</a:t>
            </a:r>
            <a:endParaRPr lang="nl-BE" sz="2000" dirty="0">
              <a:solidFill>
                <a:prstClr val="white"/>
              </a:solidFill>
              <a:latin typeface="Barlow Light" panose="00000400000000000000" pitchFamily="2" charset="0"/>
            </a:endParaRPr>
          </a:p>
        </p:txBody>
      </p:sp>
      <p:sp>
        <p:nvSpPr>
          <p:cNvPr id="26" name="Rechthoek: afgeronde hoeken 25">
            <a:extLst>
              <a:ext uri="{FF2B5EF4-FFF2-40B4-BE49-F238E27FC236}">
                <a16:creationId xmlns:a16="http://schemas.microsoft.com/office/drawing/2014/main" id="{8E159EC6-C3F1-9D10-1674-9F403FE9B650}"/>
              </a:ext>
            </a:extLst>
          </p:cNvPr>
          <p:cNvSpPr/>
          <p:nvPr/>
        </p:nvSpPr>
        <p:spPr>
          <a:xfrm>
            <a:off x="3690968" y="4483291"/>
            <a:ext cx="2236517"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VOEDING</a:t>
            </a:r>
          </a:p>
        </p:txBody>
      </p:sp>
      <p:sp>
        <p:nvSpPr>
          <p:cNvPr id="27" name="Rechthoek: afgeronde hoeken 26">
            <a:extLst>
              <a:ext uri="{FF2B5EF4-FFF2-40B4-BE49-F238E27FC236}">
                <a16:creationId xmlns:a16="http://schemas.microsoft.com/office/drawing/2014/main" id="{9384D1FC-D25A-422A-4F13-2DE4098EA19D}"/>
              </a:ext>
            </a:extLst>
          </p:cNvPr>
          <p:cNvSpPr/>
          <p:nvPr/>
        </p:nvSpPr>
        <p:spPr>
          <a:xfrm>
            <a:off x="6267539" y="3749298"/>
            <a:ext cx="2236517"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PROJECTEN</a:t>
            </a:r>
          </a:p>
        </p:txBody>
      </p:sp>
      <p:sp>
        <p:nvSpPr>
          <p:cNvPr id="28" name="Rechthoek: afgeronde hoeken 27">
            <a:extLst>
              <a:ext uri="{FF2B5EF4-FFF2-40B4-BE49-F238E27FC236}">
                <a16:creationId xmlns:a16="http://schemas.microsoft.com/office/drawing/2014/main" id="{EAABB98F-242D-BAAB-0EEC-32044059E243}"/>
              </a:ext>
            </a:extLst>
          </p:cNvPr>
          <p:cNvSpPr/>
          <p:nvPr/>
        </p:nvSpPr>
        <p:spPr>
          <a:xfrm>
            <a:off x="6267010" y="4483291"/>
            <a:ext cx="2236517"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MATERIALEN</a:t>
            </a:r>
          </a:p>
        </p:txBody>
      </p:sp>
      <p:sp>
        <p:nvSpPr>
          <p:cNvPr id="29" name="Rechthoek: afgeronde hoeken 28">
            <a:extLst>
              <a:ext uri="{FF2B5EF4-FFF2-40B4-BE49-F238E27FC236}">
                <a16:creationId xmlns:a16="http://schemas.microsoft.com/office/drawing/2014/main" id="{60BA2384-B38E-EC44-34FD-360B0691929A}"/>
              </a:ext>
            </a:extLst>
          </p:cNvPr>
          <p:cNvSpPr/>
          <p:nvPr/>
        </p:nvSpPr>
        <p:spPr>
          <a:xfrm>
            <a:off x="3693470" y="3024224"/>
            <a:ext cx="2236517" cy="677521"/>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MAATSCHAPPIJ </a:t>
            </a:r>
            <a:br>
              <a:rPr lang="nl-BE" dirty="0">
                <a:solidFill>
                  <a:prstClr val="white"/>
                </a:solidFill>
                <a:latin typeface="Barlow Light" panose="00000400000000000000" pitchFamily="2" charset="0"/>
              </a:rPr>
            </a:br>
            <a:r>
              <a:rPr lang="nl-BE" dirty="0">
                <a:solidFill>
                  <a:prstClr val="white"/>
                </a:solidFill>
                <a:latin typeface="Barlow Light" panose="00000400000000000000" pitchFamily="2" charset="0"/>
              </a:rPr>
              <a:t>&amp; WELZIJN</a:t>
            </a:r>
          </a:p>
        </p:txBody>
      </p:sp>
      <p:sp>
        <p:nvSpPr>
          <p:cNvPr id="30" name="Rechthoek: afgeronde hoeken 29">
            <a:extLst>
              <a:ext uri="{FF2B5EF4-FFF2-40B4-BE49-F238E27FC236}">
                <a16:creationId xmlns:a16="http://schemas.microsoft.com/office/drawing/2014/main" id="{AF0B677F-81DF-19BF-2365-3FFA4F8E1C00}"/>
              </a:ext>
            </a:extLst>
          </p:cNvPr>
          <p:cNvSpPr/>
          <p:nvPr/>
        </p:nvSpPr>
        <p:spPr>
          <a:xfrm>
            <a:off x="6267010" y="3046822"/>
            <a:ext cx="2236517" cy="654923"/>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STEM TECHNIEKEN</a:t>
            </a:r>
          </a:p>
        </p:txBody>
      </p:sp>
    </p:spTree>
    <p:extLst>
      <p:ext uri="{BB962C8B-B14F-4D97-AF65-F5344CB8AC3E}">
        <p14:creationId xmlns:p14="http://schemas.microsoft.com/office/powerpoint/2010/main" val="156903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27C07-C2C9-E641-1338-B9F51D8FDE55}"/>
              </a:ext>
            </a:extLst>
          </p:cNvPr>
          <p:cNvSpPr>
            <a:spLocks noGrp="1"/>
          </p:cNvSpPr>
          <p:nvPr>
            <p:ph type="title"/>
          </p:nvPr>
        </p:nvSpPr>
        <p:spPr/>
        <p:txBody>
          <a:bodyPr>
            <a:normAutofit fontScale="90000"/>
          </a:bodyPr>
          <a:lstStyle/>
          <a:p>
            <a:r>
              <a:rPr lang="nl-BE"/>
              <a:t/>
            </a:r>
            <a:br>
              <a:rPr lang="nl-BE"/>
            </a:br>
            <a:r>
              <a:rPr lang="nl-BE"/>
              <a:t>Overgangslide met foto om tweede jaar aan te kondigen</a:t>
            </a:r>
            <a:endParaRPr lang="nl-BE" dirty="0"/>
          </a:p>
        </p:txBody>
      </p:sp>
      <p:pic>
        <p:nvPicPr>
          <p:cNvPr id="4" name="Afbeelding 3" descr="Afbeelding met kunst&#10;&#10;Beschrijving automatisch gegenereerd met gemiddelde betrouwbaarheid">
            <a:extLst>
              <a:ext uri="{FF2B5EF4-FFF2-40B4-BE49-F238E27FC236}">
                <a16:creationId xmlns:a16="http://schemas.microsoft.com/office/drawing/2014/main" id="{9D6146B3-4E6A-DF41-1FC5-EE1AF8956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kstvak 9">
            <a:extLst>
              <a:ext uri="{FF2B5EF4-FFF2-40B4-BE49-F238E27FC236}">
                <a16:creationId xmlns:a16="http://schemas.microsoft.com/office/drawing/2014/main" id="{D59DECA9-E0FC-55B8-91AA-393212FBCC55}"/>
              </a:ext>
            </a:extLst>
          </p:cNvPr>
          <p:cNvSpPr txBox="1"/>
          <p:nvPr/>
        </p:nvSpPr>
        <p:spPr>
          <a:xfrm>
            <a:off x="709985" y="3041089"/>
            <a:ext cx="5985163" cy="1938992"/>
          </a:xfrm>
          <a:prstGeom prst="rect">
            <a:avLst/>
          </a:prstGeom>
          <a:noFill/>
        </p:spPr>
        <p:txBody>
          <a:bodyPr wrap="square" rtlCol="0">
            <a:spAutoFit/>
          </a:bodyPr>
          <a:lstStyle/>
          <a:p>
            <a:r>
              <a:rPr lang="nl-BE" sz="6000" dirty="0">
                <a:solidFill>
                  <a:srgbClr val="ED3C29"/>
                </a:solidFill>
              </a:rPr>
              <a:t>Tweede leerjaar </a:t>
            </a:r>
            <a:br>
              <a:rPr lang="nl-BE" sz="6000" dirty="0">
                <a:solidFill>
                  <a:srgbClr val="ED3C29"/>
                </a:solidFill>
              </a:rPr>
            </a:br>
            <a:r>
              <a:rPr lang="nl-BE" sz="6000" dirty="0">
                <a:solidFill>
                  <a:srgbClr val="ED3C29"/>
                </a:solidFill>
              </a:rPr>
              <a:t>Sint-Catharinacollege</a:t>
            </a:r>
            <a:endParaRPr lang="nl-BE" sz="6000" dirty="0">
              <a:solidFill>
                <a:srgbClr val="ED3C29"/>
              </a:solidFill>
              <a:latin typeface="Barlow Medium" panose="00000600000000000000" pitchFamily="2" charset="0"/>
            </a:endParaRPr>
          </a:p>
        </p:txBody>
      </p:sp>
      <p:pic>
        <p:nvPicPr>
          <p:cNvPr id="3" name="Afbeelding 2" descr="Afbeelding met tekst, Lettertype, logo, Graphics&#10;&#10;Automatisch gegenereerde beschrijving">
            <a:extLst>
              <a:ext uri="{FF2B5EF4-FFF2-40B4-BE49-F238E27FC236}">
                <a16:creationId xmlns:a16="http://schemas.microsoft.com/office/drawing/2014/main" id="{FBF232A6-2AEF-7A5E-581C-7A4C1E43E20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0458" y="260050"/>
            <a:ext cx="1328679" cy="604067"/>
          </a:xfrm>
          <a:prstGeom prst="rect">
            <a:avLst/>
          </a:prstGeom>
        </p:spPr>
      </p:pic>
    </p:spTree>
    <p:extLst>
      <p:ext uri="{BB962C8B-B14F-4D97-AF65-F5344CB8AC3E}">
        <p14:creationId xmlns:p14="http://schemas.microsoft.com/office/powerpoint/2010/main" val="1851254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A74C5-5973-4C65-A37D-E0BC412BE02D}"/>
              </a:ext>
            </a:extLst>
          </p:cNvPr>
          <p:cNvSpPr>
            <a:spLocks noGrp="1"/>
          </p:cNvSpPr>
          <p:nvPr>
            <p:ph type="title"/>
          </p:nvPr>
        </p:nvSpPr>
        <p:spPr>
          <a:xfrm>
            <a:off x="838200" y="0"/>
            <a:ext cx="10515600" cy="1325563"/>
          </a:xfrm>
        </p:spPr>
        <p:txBody>
          <a:bodyPr>
            <a:normAutofit fontScale="90000"/>
          </a:bodyPr>
          <a:lstStyle/>
          <a:p>
            <a:r>
              <a:rPr lang="nl-BE" altLang="nl-BE" dirty="0"/>
              <a:t>EERSTE GRAAD – TWEEDE LEERJAAR A </a:t>
            </a:r>
            <a:r>
              <a:rPr lang="nl-BE" altLang="nl-BE" dirty="0" smtClean="0"/>
              <a:t/>
            </a:r>
            <a:br>
              <a:rPr lang="nl-BE" altLang="nl-BE" dirty="0" smtClean="0"/>
            </a:br>
            <a:r>
              <a:rPr lang="nl-BE" altLang="nl-BE" sz="2700" dirty="0" smtClean="0"/>
              <a:t>Deze lessentabel is dezelfde voor Basis en voor Verdieping</a:t>
            </a:r>
            <a:r>
              <a:rPr lang="nl-BE" altLang="nl-BE" sz="2700" dirty="0" smtClean="0"/>
              <a:t/>
            </a:r>
            <a:br>
              <a:rPr lang="nl-BE" altLang="nl-BE" sz="2700" dirty="0" smtClean="0"/>
            </a:br>
            <a:endParaRPr lang="nl-BE" sz="2700" dirty="0"/>
          </a:p>
        </p:txBody>
      </p:sp>
      <p:sp>
        <p:nvSpPr>
          <p:cNvPr id="14" name="Tijdelijke aanduiding voor inhoud 13">
            <a:extLst>
              <a:ext uri="{FF2B5EF4-FFF2-40B4-BE49-F238E27FC236}">
                <a16:creationId xmlns:a16="http://schemas.microsoft.com/office/drawing/2014/main" id="{AADBFFC2-A800-483A-925C-39DC9D16DCBC}"/>
              </a:ext>
            </a:extLst>
          </p:cNvPr>
          <p:cNvSpPr>
            <a:spLocks noGrp="1"/>
          </p:cNvSpPr>
          <p:nvPr>
            <p:ph idx="1"/>
          </p:nvPr>
        </p:nvSpPr>
        <p:spPr>
          <a:xfrm>
            <a:off x="838200" y="1484026"/>
            <a:ext cx="9160239" cy="5373974"/>
          </a:xfrm>
        </p:spPr>
        <p:txBody>
          <a:bodyPr>
            <a:normAutofit/>
          </a:bodyPr>
          <a:lstStyle/>
          <a:p>
            <a:pPr marL="0" indent="0">
              <a:buNone/>
              <a:defRPr/>
            </a:pPr>
            <a:endParaRPr lang="nl-BE" altLang="nl-BE" sz="2200" dirty="0">
              <a:latin typeface="Barlow Light" panose="00000400000000000000" pitchFamily="2" charset="0"/>
            </a:endParaRP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nl-BE" altLang="nl-BE" sz="1600" b="1" i="0" u="none" strike="noStrike" kern="1200" cap="none" spc="0" normalizeH="0" baseline="0" noProof="0" dirty="0">
                <a:ln>
                  <a:noFill/>
                </a:ln>
                <a:solidFill>
                  <a:prstClr val="black"/>
                </a:solidFill>
                <a:effectLst/>
                <a:uLnTx/>
                <a:uFillTx/>
                <a:latin typeface="Barlow Light" panose="00000400000000000000" pitchFamily="2" charset="0"/>
              </a:rPr>
              <a:t/>
            </a:r>
            <a:br>
              <a:rPr kumimoji="0" lang="nl-BE" altLang="nl-BE" sz="1600" b="1" i="0" u="none" strike="noStrike" kern="1200" cap="none" spc="0" normalizeH="0" baseline="0" noProof="0" dirty="0">
                <a:ln>
                  <a:noFill/>
                </a:ln>
                <a:solidFill>
                  <a:prstClr val="black"/>
                </a:solidFill>
                <a:effectLst/>
                <a:uLnTx/>
                <a:uFillTx/>
                <a:latin typeface="Barlow Light" panose="00000400000000000000" pitchFamily="2" charset="0"/>
              </a:rPr>
            </a:br>
            <a:endParaRPr lang="nl-BE" dirty="0"/>
          </a:p>
        </p:txBody>
      </p:sp>
      <p:graphicFrame>
        <p:nvGraphicFramePr>
          <p:cNvPr id="7" name="Tijdelijke aanduiding voor SmartArt 3">
            <a:extLst>
              <a:ext uri="{FF2B5EF4-FFF2-40B4-BE49-F238E27FC236}">
                <a16:creationId xmlns:a16="http://schemas.microsoft.com/office/drawing/2014/main" id="{BEDA937A-31DB-4B84-B53D-758DF13D1B99}"/>
              </a:ext>
            </a:extLst>
          </p:cNvPr>
          <p:cNvGraphicFramePr>
            <a:graphicFrameLocks/>
          </p:cNvGraphicFramePr>
          <p:nvPr>
            <p:extLst>
              <p:ext uri="{D42A27DB-BD31-4B8C-83A1-F6EECF244321}">
                <p14:modId xmlns:p14="http://schemas.microsoft.com/office/powerpoint/2010/main" val="3367321871"/>
              </p:ext>
            </p:extLst>
          </p:nvPr>
        </p:nvGraphicFramePr>
        <p:xfrm>
          <a:off x="912660" y="922520"/>
          <a:ext cx="5827432" cy="5935482"/>
        </p:xfrm>
        <a:graphic>
          <a:graphicData uri="http://schemas.openxmlformats.org/drawingml/2006/table">
            <a:tbl>
              <a:tblPr firstRow="1" bandRow="1">
                <a:tableStyleId>{21E4AEA4-8DFA-4A89-87EB-49C32662AFE0}</a:tableStyleId>
              </a:tblPr>
              <a:tblGrid>
                <a:gridCol w="2913716">
                  <a:extLst>
                    <a:ext uri="{9D8B030D-6E8A-4147-A177-3AD203B41FA5}">
                      <a16:colId xmlns:a16="http://schemas.microsoft.com/office/drawing/2014/main" val="20000"/>
                    </a:ext>
                  </a:extLst>
                </a:gridCol>
                <a:gridCol w="2913716">
                  <a:extLst>
                    <a:ext uri="{9D8B030D-6E8A-4147-A177-3AD203B41FA5}">
                      <a16:colId xmlns:a16="http://schemas.microsoft.com/office/drawing/2014/main" val="20001"/>
                    </a:ext>
                  </a:extLst>
                </a:gridCol>
              </a:tblGrid>
              <a:tr h="423963">
                <a:tc>
                  <a:txBody>
                    <a:bodyPr/>
                    <a:lstStyle/>
                    <a:p>
                      <a:pPr algn="l"/>
                      <a:r>
                        <a:rPr lang="nl-BE" sz="2000" dirty="0"/>
                        <a:t>Vak</a:t>
                      </a:r>
                    </a:p>
                  </a:txBody>
                  <a:tcPr marL="91439" marR="91439" marT="45734" marB="45734">
                    <a:solidFill>
                      <a:srgbClr val="ED3C29"/>
                    </a:solidFill>
                  </a:tcPr>
                </a:tc>
                <a:tc>
                  <a:txBody>
                    <a:bodyPr/>
                    <a:lstStyle/>
                    <a:p>
                      <a:pPr algn="ctr"/>
                      <a:r>
                        <a:rPr lang="nl-BE" sz="2000" dirty="0"/>
                        <a:t>Aantal</a:t>
                      </a:r>
                      <a:r>
                        <a:rPr lang="nl-BE" sz="2000" baseline="0" dirty="0"/>
                        <a:t> uur</a:t>
                      </a:r>
                      <a:endParaRPr lang="nl-BE" sz="2000" dirty="0"/>
                    </a:p>
                  </a:txBody>
                  <a:tcPr marL="91439" marR="91439" marT="45734" marB="45734">
                    <a:solidFill>
                      <a:srgbClr val="ED3C29"/>
                    </a:solidFill>
                  </a:tcPr>
                </a:tc>
                <a:extLst>
                  <a:ext uri="{0D108BD9-81ED-4DB2-BD59-A6C34878D82A}">
                    <a16:rowId xmlns:a16="http://schemas.microsoft.com/office/drawing/2014/main" val="10000"/>
                  </a:ext>
                </a:extLst>
              </a:tr>
              <a:tr h="423963">
                <a:tc>
                  <a:txBody>
                    <a:bodyPr/>
                    <a:lstStyle/>
                    <a:p>
                      <a:pPr algn="l"/>
                      <a:r>
                        <a:rPr lang="nl-BE" sz="2000" dirty="0"/>
                        <a:t>Aardrijkskunde</a:t>
                      </a:r>
                    </a:p>
                  </a:txBody>
                  <a:tcPr marL="91439" marR="91439" marT="45734" marB="45734"/>
                </a:tc>
                <a:tc>
                  <a:txBody>
                    <a:bodyPr/>
                    <a:lstStyle/>
                    <a:p>
                      <a:pPr algn="ctr"/>
                      <a:r>
                        <a:rPr lang="nl-BE" sz="2000" dirty="0"/>
                        <a:t>1</a:t>
                      </a:r>
                    </a:p>
                  </a:txBody>
                  <a:tcPr marL="91439" marR="91439" marT="45734" marB="45734"/>
                </a:tc>
                <a:extLst>
                  <a:ext uri="{0D108BD9-81ED-4DB2-BD59-A6C34878D82A}">
                    <a16:rowId xmlns:a16="http://schemas.microsoft.com/office/drawing/2014/main" val="10001"/>
                  </a:ext>
                </a:extLst>
              </a:tr>
              <a:tr h="423963">
                <a:tc>
                  <a:txBody>
                    <a:bodyPr/>
                    <a:lstStyle/>
                    <a:p>
                      <a:pPr algn="l"/>
                      <a:r>
                        <a:rPr lang="nl-BE" sz="2000" dirty="0"/>
                        <a:t>Beeld</a:t>
                      </a:r>
                    </a:p>
                  </a:txBody>
                  <a:tcPr marL="91439" marR="91439" marT="45734" marB="45734"/>
                </a:tc>
                <a:tc>
                  <a:txBody>
                    <a:bodyPr/>
                    <a:lstStyle/>
                    <a:p>
                      <a:pPr algn="ctr"/>
                      <a:r>
                        <a:rPr lang="nl-BE" sz="2000" dirty="0"/>
                        <a:t>1</a:t>
                      </a:r>
                    </a:p>
                  </a:txBody>
                  <a:tcPr marL="91439" marR="91439" marT="45734" marB="45734"/>
                </a:tc>
                <a:extLst>
                  <a:ext uri="{0D108BD9-81ED-4DB2-BD59-A6C34878D82A}">
                    <a16:rowId xmlns:a16="http://schemas.microsoft.com/office/drawing/2014/main" val="3194957629"/>
                  </a:ext>
                </a:extLst>
              </a:tr>
              <a:tr h="423963">
                <a:tc>
                  <a:txBody>
                    <a:bodyPr/>
                    <a:lstStyle/>
                    <a:p>
                      <a:pPr algn="l"/>
                      <a:r>
                        <a:rPr lang="nl-BE" sz="2000" dirty="0"/>
                        <a:t>Engels</a:t>
                      </a:r>
                    </a:p>
                  </a:txBody>
                  <a:tcPr marL="91439" marR="91439" marT="45734" marB="45734"/>
                </a:tc>
                <a:tc>
                  <a:txBody>
                    <a:bodyPr/>
                    <a:lstStyle/>
                    <a:p>
                      <a:pPr algn="ctr"/>
                      <a:r>
                        <a:rPr lang="nl-BE" sz="2000" dirty="0"/>
                        <a:t>2</a:t>
                      </a:r>
                    </a:p>
                  </a:txBody>
                  <a:tcPr marL="91439" marR="91439" marT="45734" marB="45734"/>
                </a:tc>
                <a:extLst>
                  <a:ext uri="{0D108BD9-81ED-4DB2-BD59-A6C34878D82A}">
                    <a16:rowId xmlns:a16="http://schemas.microsoft.com/office/drawing/2014/main" val="10002"/>
                  </a:ext>
                </a:extLst>
              </a:tr>
              <a:tr h="423963">
                <a:tc>
                  <a:txBody>
                    <a:bodyPr/>
                    <a:lstStyle/>
                    <a:p>
                      <a:pPr algn="l"/>
                      <a:r>
                        <a:rPr lang="nl-BE" sz="2000" dirty="0"/>
                        <a:t>Frans</a:t>
                      </a:r>
                    </a:p>
                  </a:txBody>
                  <a:tcPr marL="91439" marR="91439" marT="45734" marB="45734"/>
                </a:tc>
                <a:tc>
                  <a:txBody>
                    <a:bodyPr/>
                    <a:lstStyle/>
                    <a:p>
                      <a:pPr algn="ctr"/>
                      <a:r>
                        <a:rPr lang="nl-BE" sz="2000" dirty="0"/>
                        <a:t>3</a:t>
                      </a:r>
                    </a:p>
                  </a:txBody>
                  <a:tcPr marL="91439" marR="91439" marT="45734" marB="45734"/>
                </a:tc>
                <a:extLst>
                  <a:ext uri="{0D108BD9-81ED-4DB2-BD59-A6C34878D82A}">
                    <a16:rowId xmlns:a16="http://schemas.microsoft.com/office/drawing/2014/main" val="2898267020"/>
                  </a:ext>
                </a:extLst>
              </a:tr>
              <a:tr h="423963">
                <a:tc>
                  <a:txBody>
                    <a:bodyPr/>
                    <a:lstStyle/>
                    <a:p>
                      <a:pPr algn="l"/>
                      <a:r>
                        <a:rPr lang="nl-BE" sz="2000" dirty="0"/>
                        <a:t>Geschiedenis</a:t>
                      </a:r>
                    </a:p>
                  </a:txBody>
                  <a:tcPr marL="91439" marR="91439" marT="45734" marB="45734"/>
                </a:tc>
                <a:tc>
                  <a:txBody>
                    <a:bodyPr/>
                    <a:lstStyle/>
                    <a:p>
                      <a:pPr algn="ctr"/>
                      <a:r>
                        <a:rPr lang="nl-BE" sz="2000" dirty="0"/>
                        <a:t>2</a:t>
                      </a:r>
                    </a:p>
                  </a:txBody>
                  <a:tcPr marL="91439" marR="91439" marT="45734" marB="45734"/>
                </a:tc>
                <a:extLst>
                  <a:ext uri="{0D108BD9-81ED-4DB2-BD59-A6C34878D82A}">
                    <a16:rowId xmlns:a16="http://schemas.microsoft.com/office/drawing/2014/main" val="10003"/>
                  </a:ext>
                </a:extLst>
              </a:tr>
              <a:tr h="423963">
                <a:tc>
                  <a:txBody>
                    <a:bodyPr/>
                    <a:lstStyle/>
                    <a:p>
                      <a:pPr algn="l"/>
                      <a:r>
                        <a:rPr lang="nl-BE" sz="2000" dirty="0"/>
                        <a:t>Godsdienst</a:t>
                      </a:r>
                    </a:p>
                  </a:txBody>
                  <a:tcPr marL="91439" marR="91439" marT="45734" marB="45734"/>
                </a:tc>
                <a:tc>
                  <a:txBody>
                    <a:bodyPr/>
                    <a:lstStyle/>
                    <a:p>
                      <a:pPr algn="ctr"/>
                      <a:r>
                        <a:rPr lang="nl-BE" sz="2000" dirty="0"/>
                        <a:t>2</a:t>
                      </a:r>
                    </a:p>
                  </a:txBody>
                  <a:tcPr marL="91439" marR="91439" marT="45734" marB="45734"/>
                </a:tc>
                <a:extLst>
                  <a:ext uri="{0D108BD9-81ED-4DB2-BD59-A6C34878D82A}">
                    <a16:rowId xmlns:a16="http://schemas.microsoft.com/office/drawing/2014/main" val="10004"/>
                  </a:ext>
                </a:extLst>
              </a:tr>
              <a:tr h="423963">
                <a:tc>
                  <a:txBody>
                    <a:bodyPr/>
                    <a:lstStyle/>
                    <a:p>
                      <a:pPr algn="l"/>
                      <a:r>
                        <a:rPr lang="nl-BE" sz="2000" dirty="0"/>
                        <a:t>Lichamelijk</a:t>
                      </a:r>
                      <a:r>
                        <a:rPr lang="nl-BE" sz="2000" baseline="0" dirty="0"/>
                        <a:t>e opvoeding</a:t>
                      </a:r>
                      <a:endParaRPr lang="nl-BE" sz="2000" dirty="0"/>
                    </a:p>
                  </a:txBody>
                  <a:tcPr marL="91439" marR="91439" marT="45734" marB="45734"/>
                </a:tc>
                <a:tc>
                  <a:txBody>
                    <a:bodyPr/>
                    <a:lstStyle/>
                    <a:p>
                      <a:pPr algn="ctr"/>
                      <a:r>
                        <a:rPr lang="nl-BE" sz="2000" dirty="0"/>
                        <a:t>2</a:t>
                      </a:r>
                    </a:p>
                  </a:txBody>
                  <a:tcPr marL="91439" marR="91439" marT="45734" marB="45734"/>
                </a:tc>
                <a:extLst>
                  <a:ext uri="{0D108BD9-81ED-4DB2-BD59-A6C34878D82A}">
                    <a16:rowId xmlns:a16="http://schemas.microsoft.com/office/drawing/2014/main" val="10005"/>
                  </a:ext>
                </a:extLst>
              </a:tr>
              <a:tr h="423963">
                <a:tc>
                  <a:txBody>
                    <a:bodyPr/>
                    <a:lstStyle/>
                    <a:p>
                      <a:pPr algn="l"/>
                      <a:r>
                        <a:rPr lang="nl-BE" sz="2000" dirty="0"/>
                        <a:t>Muziek</a:t>
                      </a:r>
                    </a:p>
                  </a:txBody>
                  <a:tcPr marL="91439" marR="91439" marT="45734" marB="45734"/>
                </a:tc>
                <a:tc>
                  <a:txBody>
                    <a:bodyPr/>
                    <a:lstStyle/>
                    <a:p>
                      <a:pPr algn="ctr"/>
                      <a:r>
                        <a:rPr lang="nl-BE" sz="2000" dirty="0"/>
                        <a:t>1</a:t>
                      </a:r>
                    </a:p>
                  </a:txBody>
                  <a:tcPr marL="91439" marR="91439" marT="45734" marB="45734"/>
                </a:tc>
                <a:extLst>
                  <a:ext uri="{0D108BD9-81ED-4DB2-BD59-A6C34878D82A}">
                    <a16:rowId xmlns:a16="http://schemas.microsoft.com/office/drawing/2014/main" val="4074265765"/>
                  </a:ext>
                </a:extLst>
              </a:tr>
              <a:tr h="423963">
                <a:tc>
                  <a:txBody>
                    <a:bodyPr/>
                    <a:lstStyle/>
                    <a:p>
                      <a:pPr algn="l"/>
                      <a:r>
                        <a:rPr lang="nl-BE" sz="2000" dirty="0"/>
                        <a:t>Natuurwetenschappen</a:t>
                      </a:r>
                    </a:p>
                  </a:txBody>
                  <a:tcPr marL="91439" marR="91439" marT="45734" marB="45734"/>
                </a:tc>
                <a:tc>
                  <a:txBody>
                    <a:bodyPr/>
                    <a:lstStyle/>
                    <a:p>
                      <a:pPr algn="ctr"/>
                      <a:r>
                        <a:rPr lang="nl-BE" sz="2000" dirty="0"/>
                        <a:t>1</a:t>
                      </a:r>
                    </a:p>
                  </a:txBody>
                  <a:tcPr marL="91439" marR="91439" marT="45734" marB="45734"/>
                </a:tc>
                <a:extLst>
                  <a:ext uri="{0D108BD9-81ED-4DB2-BD59-A6C34878D82A}">
                    <a16:rowId xmlns:a16="http://schemas.microsoft.com/office/drawing/2014/main" val="3239982933"/>
                  </a:ext>
                </a:extLst>
              </a:tr>
              <a:tr h="423963">
                <a:tc>
                  <a:txBody>
                    <a:bodyPr/>
                    <a:lstStyle/>
                    <a:p>
                      <a:pPr algn="l"/>
                      <a:r>
                        <a:rPr lang="nl-BE" sz="2000" dirty="0"/>
                        <a:t>Nederlands</a:t>
                      </a:r>
                    </a:p>
                  </a:txBody>
                  <a:tcPr marL="91439" marR="91439" marT="45734" marB="45734"/>
                </a:tc>
                <a:tc>
                  <a:txBody>
                    <a:bodyPr/>
                    <a:lstStyle/>
                    <a:p>
                      <a:pPr algn="ctr"/>
                      <a:r>
                        <a:rPr lang="nl-BE" sz="2000" dirty="0"/>
                        <a:t>4</a:t>
                      </a:r>
                    </a:p>
                  </a:txBody>
                  <a:tcPr marL="91439" marR="91439" marT="45734" marB="45734"/>
                </a:tc>
                <a:extLst>
                  <a:ext uri="{0D108BD9-81ED-4DB2-BD59-A6C34878D82A}">
                    <a16:rowId xmlns:a16="http://schemas.microsoft.com/office/drawing/2014/main" val="10007"/>
                  </a:ext>
                </a:extLst>
              </a:tr>
              <a:tr h="423963">
                <a:tc>
                  <a:txBody>
                    <a:bodyPr/>
                    <a:lstStyle/>
                    <a:p>
                      <a:pPr algn="l"/>
                      <a:r>
                        <a:rPr lang="nl-BE" sz="2000" dirty="0"/>
                        <a:t>Techniek</a:t>
                      </a:r>
                    </a:p>
                  </a:txBody>
                  <a:tcPr marL="91439" marR="91439" marT="45734" marB="45734"/>
                </a:tc>
                <a:tc>
                  <a:txBody>
                    <a:bodyPr/>
                    <a:lstStyle/>
                    <a:p>
                      <a:pPr algn="ctr"/>
                      <a:r>
                        <a:rPr lang="nl-BE" sz="2000" dirty="0"/>
                        <a:t>2</a:t>
                      </a:r>
                    </a:p>
                  </a:txBody>
                  <a:tcPr marL="91439" marR="91439" marT="45734" marB="45734"/>
                </a:tc>
                <a:extLst>
                  <a:ext uri="{0D108BD9-81ED-4DB2-BD59-A6C34878D82A}">
                    <a16:rowId xmlns:a16="http://schemas.microsoft.com/office/drawing/2014/main" val="10008"/>
                  </a:ext>
                </a:extLst>
              </a:tr>
              <a:tr h="423963">
                <a:tc>
                  <a:txBody>
                    <a:bodyPr/>
                    <a:lstStyle/>
                    <a:p>
                      <a:pPr algn="l"/>
                      <a:r>
                        <a:rPr lang="nl-BE" sz="2000" dirty="0"/>
                        <a:t>Wiskunde</a:t>
                      </a:r>
                    </a:p>
                  </a:txBody>
                  <a:tcPr marL="91439" marR="91439" marT="45734" marB="45734"/>
                </a:tc>
                <a:tc>
                  <a:txBody>
                    <a:bodyPr/>
                    <a:lstStyle/>
                    <a:p>
                      <a:pPr algn="ctr"/>
                      <a:r>
                        <a:rPr lang="nl-BE" sz="2000" dirty="0"/>
                        <a:t>4</a:t>
                      </a:r>
                    </a:p>
                  </a:txBody>
                  <a:tcPr marL="91439" marR="91439" marT="45734" marB="45734"/>
                </a:tc>
                <a:extLst>
                  <a:ext uri="{0D108BD9-81ED-4DB2-BD59-A6C34878D82A}">
                    <a16:rowId xmlns:a16="http://schemas.microsoft.com/office/drawing/2014/main" val="10010"/>
                  </a:ext>
                </a:extLst>
              </a:tr>
              <a:tr h="423963">
                <a:tc>
                  <a:txBody>
                    <a:bodyPr/>
                    <a:lstStyle/>
                    <a:p>
                      <a:pPr marL="0" algn="l" rtl="0" eaLnBrk="1" latinLnBrk="0" hangingPunct="1"/>
                      <a:r>
                        <a:rPr kumimoji="0" lang="nl-BE" sz="2000" b="1" kern="1200" dirty="0">
                          <a:solidFill>
                            <a:schemeClr val="tx1"/>
                          </a:solidFill>
                          <a:latin typeface="+mn-lt"/>
                          <a:ea typeface="+mn-ea"/>
                          <a:cs typeface="+mn-cs"/>
                        </a:rPr>
                        <a:t>TOTAAL</a:t>
                      </a:r>
                    </a:p>
                  </a:txBody>
                  <a:tcPr marL="91439" marR="91439" marT="45734" marB="45734"/>
                </a:tc>
                <a:tc>
                  <a:txBody>
                    <a:bodyPr/>
                    <a:lstStyle/>
                    <a:p>
                      <a:pPr marL="0" algn="ctr" rtl="0" eaLnBrk="1" latinLnBrk="0" hangingPunct="1"/>
                      <a:r>
                        <a:rPr kumimoji="0" lang="nl-BE" sz="2000" b="1" kern="1200" dirty="0">
                          <a:solidFill>
                            <a:schemeClr val="tx1"/>
                          </a:solidFill>
                          <a:latin typeface="+mn-lt"/>
                          <a:ea typeface="+mn-ea"/>
                          <a:cs typeface="+mn-cs"/>
                        </a:rPr>
                        <a:t>25</a:t>
                      </a:r>
                    </a:p>
                  </a:txBody>
                  <a:tcPr marL="91439" marR="91439" marT="45734" marB="45734"/>
                </a:tc>
                <a:extLst>
                  <a:ext uri="{0D108BD9-81ED-4DB2-BD59-A6C34878D82A}">
                    <a16:rowId xmlns:a16="http://schemas.microsoft.com/office/drawing/2014/main" val="10011"/>
                  </a:ext>
                </a:extLst>
              </a:tr>
            </a:tbl>
          </a:graphicData>
        </a:graphic>
      </p:graphicFrame>
      <p:sp>
        <p:nvSpPr>
          <p:cNvPr id="5" name="Vierkante haak rechts 4">
            <a:extLst>
              <a:ext uri="{FF2B5EF4-FFF2-40B4-BE49-F238E27FC236}">
                <a16:creationId xmlns:a16="http://schemas.microsoft.com/office/drawing/2014/main" id="{D3F0FD8F-4C00-86DD-3215-F74FB8A63BF3}"/>
              </a:ext>
            </a:extLst>
          </p:cNvPr>
          <p:cNvSpPr/>
          <p:nvPr/>
        </p:nvSpPr>
        <p:spPr>
          <a:xfrm>
            <a:off x="6829094" y="922520"/>
            <a:ext cx="173284" cy="5935480"/>
          </a:xfrm>
          <a:prstGeom prst="rightBracket">
            <a:avLst/>
          </a:prstGeom>
          <a:ln w="38100">
            <a:solidFill>
              <a:srgbClr val="ED3C29"/>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nl-BE"/>
          </a:p>
        </p:txBody>
      </p:sp>
      <p:sp>
        <p:nvSpPr>
          <p:cNvPr id="6" name="Rechthoek: afgeronde hoeken 5">
            <a:extLst>
              <a:ext uri="{FF2B5EF4-FFF2-40B4-BE49-F238E27FC236}">
                <a16:creationId xmlns:a16="http://schemas.microsoft.com/office/drawing/2014/main" id="{D09B1CC8-1E54-6BB0-BB80-DCCC792438B0}"/>
              </a:ext>
            </a:extLst>
          </p:cNvPr>
          <p:cNvSpPr/>
          <p:nvPr/>
        </p:nvSpPr>
        <p:spPr>
          <a:xfrm>
            <a:off x="7252993" y="3580554"/>
            <a:ext cx="4658270" cy="619411"/>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400" dirty="0">
                <a:solidFill>
                  <a:prstClr val="white"/>
                </a:solidFill>
                <a:latin typeface="Barlow Light" panose="00000400000000000000" pitchFamily="2" charset="0"/>
              </a:rPr>
              <a:t>Algemene vorming – 25 lesuren</a:t>
            </a:r>
          </a:p>
        </p:txBody>
      </p:sp>
    </p:spTree>
    <p:extLst>
      <p:ext uri="{BB962C8B-B14F-4D97-AF65-F5344CB8AC3E}">
        <p14:creationId xmlns:p14="http://schemas.microsoft.com/office/powerpoint/2010/main" val="378801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51298-365A-4173-B962-469BF9632172}"/>
              </a:ext>
            </a:extLst>
          </p:cNvPr>
          <p:cNvSpPr>
            <a:spLocks noGrp="1"/>
          </p:cNvSpPr>
          <p:nvPr>
            <p:ph type="title"/>
          </p:nvPr>
        </p:nvSpPr>
        <p:spPr>
          <a:xfrm>
            <a:off x="838200" y="20875"/>
            <a:ext cx="10515600" cy="1325563"/>
          </a:xfrm>
        </p:spPr>
        <p:txBody>
          <a:bodyPr/>
          <a:lstStyle/>
          <a:p>
            <a:r>
              <a:rPr lang="nl-BE" altLang="nl-BE" dirty="0"/>
              <a:t>EERSTE GRAAD – TWEEDE LEERJAAR A</a:t>
            </a:r>
            <a:endParaRPr lang="nl-BE" dirty="0"/>
          </a:p>
        </p:txBody>
      </p:sp>
      <p:sp>
        <p:nvSpPr>
          <p:cNvPr id="4" name="Rechthoek: afgeronde hoeken 3">
            <a:extLst>
              <a:ext uri="{FF2B5EF4-FFF2-40B4-BE49-F238E27FC236}">
                <a16:creationId xmlns:a16="http://schemas.microsoft.com/office/drawing/2014/main" id="{8CF59F8F-E7B0-493A-BB3B-5D3E2E87B817}"/>
              </a:ext>
            </a:extLst>
          </p:cNvPr>
          <p:cNvSpPr/>
          <p:nvPr/>
        </p:nvSpPr>
        <p:spPr>
          <a:xfrm>
            <a:off x="1459436" y="1614681"/>
            <a:ext cx="8647182" cy="482378"/>
          </a:xfrm>
          <a:prstGeom prst="roundRect">
            <a:avLst/>
          </a:prstGeom>
          <a:solidFill>
            <a:srgbClr val="A42B36"/>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400" dirty="0">
                <a:solidFill>
                  <a:prstClr val="white"/>
                </a:solidFill>
                <a:latin typeface="Barlow Light" panose="00000400000000000000" pitchFamily="2" charset="0"/>
              </a:rPr>
              <a:t>Differentiatie 7 lesuren</a:t>
            </a:r>
          </a:p>
        </p:txBody>
      </p:sp>
      <p:sp>
        <p:nvSpPr>
          <p:cNvPr id="8" name="Rechthoek: afgeronde hoeken 7">
            <a:extLst>
              <a:ext uri="{FF2B5EF4-FFF2-40B4-BE49-F238E27FC236}">
                <a16:creationId xmlns:a16="http://schemas.microsoft.com/office/drawing/2014/main" id="{CEEBE822-5963-4A83-AA2D-6FC73A97BF33}"/>
              </a:ext>
            </a:extLst>
          </p:cNvPr>
          <p:cNvSpPr/>
          <p:nvPr/>
        </p:nvSpPr>
        <p:spPr>
          <a:xfrm>
            <a:off x="4390269" y="3647823"/>
            <a:ext cx="2808000"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STEM </a:t>
            </a:r>
            <a:br>
              <a:rPr lang="nl-BE" sz="1600" dirty="0">
                <a:solidFill>
                  <a:prstClr val="white"/>
                </a:solidFill>
                <a:latin typeface="Barlow Light" panose="00000400000000000000" pitchFamily="2" charset="0"/>
              </a:rPr>
            </a:br>
            <a:r>
              <a:rPr lang="nl-BE" sz="1600" dirty="0">
                <a:solidFill>
                  <a:prstClr val="white"/>
                </a:solidFill>
                <a:latin typeface="Barlow Light" panose="00000400000000000000" pitchFamily="2" charset="0"/>
              </a:rPr>
              <a:t>TECHNIEKEN</a:t>
            </a:r>
          </a:p>
        </p:txBody>
      </p:sp>
      <p:sp>
        <p:nvSpPr>
          <p:cNvPr id="14" name="Rechthoek: afgeronde hoeken 13">
            <a:extLst>
              <a:ext uri="{FF2B5EF4-FFF2-40B4-BE49-F238E27FC236}">
                <a16:creationId xmlns:a16="http://schemas.microsoft.com/office/drawing/2014/main" id="{DD7F28B6-B626-41F0-8A16-FAD090A0DEF9}"/>
              </a:ext>
            </a:extLst>
          </p:cNvPr>
          <p:cNvSpPr/>
          <p:nvPr/>
        </p:nvSpPr>
        <p:spPr>
          <a:xfrm>
            <a:off x="4405490" y="5156559"/>
            <a:ext cx="2808000"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ECONOMIE &amp; ORGANISATIE</a:t>
            </a:r>
          </a:p>
        </p:txBody>
      </p:sp>
      <p:sp>
        <p:nvSpPr>
          <p:cNvPr id="15" name="Rechthoek: afgeronde hoeken 14">
            <a:extLst>
              <a:ext uri="{FF2B5EF4-FFF2-40B4-BE49-F238E27FC236}">
                <a16:creationId xmlns:a16="http://schemas.microsoft.com/office/drawing/2014/main" id="{920AD776-4450-474E-9F23-FC3BFFF3DCBE}"/>
              </a:ext>
            </a:extLst>
          </p:cNvPr>
          <p:cNvSpPr/>
          <p:nvPr/>
        </p:nvSpPr>
        <p:spPr>
          <a:xfrm>
            <a:off x="1470560" y="2327300"/>
            <a:ext cx="2808000" cy="677521"/>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KLASSIEKE TALEN</a:t>
            </a:r>
          </a:p>
        </p:txBody>
      </p:sp>
      <p:sp>
        <p:nvSpPr>
          <p:cNvPr id="3" name="Rechthoek: afgeronde hoeken 2">
            <a:extLst>
              <a:ext uri="{FF2B5EF4-FFF2-40B4-BE49-F238E27FC236}">
                <a16:creationId xmlns:a16="http://schemas.microsoft.com/office/drawing/2014/main" id="{473FD92B-DF7A-A93C-B198-BEA520CF35C1}"/>
              </a:ext>
            </a:extLst>
          </p:cNvPr>
          <p:cNvSpPr/>
          <p:nvPr/>
        </p:nvSpPr>
        <p:spPr>
          <a:xfrm>
            <a:off x="4390269" y="4401540"/>
            <a:ext cx="2808000"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MAATSCHAPPIJ &amp; WELZIJN</a:t>
            </a:r>
          </a:p>
        </p:txBody>
      </p:sp>
      <p:sp>
        <p:nvSpPr>
          <p:cNvPr id="5" name="Rechthoek: afgeronde hoeken 4">
            <a:extLst>
              <a:ext uri="{FF2B5EF4-FFF2-40B4-BE49-F238E27FC236}">
                <a16:creationId xmlns:a16="http://schemas.microsoft.com/office/drawing/2014/main" id="{59D8D5A7-2903-383B-9048-D23E2317FAE8}"/>
              </a:ext>
            </a:extLst>
          </p:cNvPr>
          <p:cNvSpPr/>
          <p:nvPr/>
        </p:nvSpPr>
        <p:spPr>
          <a:xfrm>
            <a:off x="7309978" y="3632745"/>
            <a:ext cx="2808000"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STEM </a:t>
            </a:r>
            <a:br>
              <a:rPr lang="nl-BE" sz="1600" dirty="0">
                <a:solidFill>
                  <a:prstClr val="white"/>
                </a:solidFill>
                <a:latin typeface="Barlow Light" panose="00000400000000000000" pitchFamily="2" charset="0"/>
              </a:rPr>
            </a:br>
            <a:r>
              <a:rPr lang="nl-BE" sz="1600" dirty="0">
                <a:solidFill>
                  <a:prstClr val="white"/>
                </a:solidFill>
                <a:latin typeface="Barlow Light" panose="00000400000000000000" pitchFamily="2" charset="0"/>
              </a:rPr>
              <a:t>WETENSCHAPPEN</a:t>
            </a:r>
          </a:p>
        </p:txBody>
      </p:sp>
      <p:sp>
        <p:nvSpPr>
          <p:cNvPr id="9" name="Rechthoek: afgeronde hoeken 8">
            <a:extLst>
              <a:ext uri="{FF2B5EF4-FFF2-40B4-BE49-F238E27FC236}">
                <a16:creationId xmlns:a16="http://schemas.microsoft.com/office/drawing/2014/main" id="{FCAF2E8D-57E1-235E-C5F2-365DD9E9B705}"/>
              </a:ext>
            </a:extLst>
          </p:cNvPr>
          <p:cNvSpPr/>
          <p:nvPr/>
        </p:nvSpPr>
        <p:spPr>
          <a:xfrm>
            <a:off x="4390269" y="2350592"/>
            <a:ext cx="2808000" cy="677521"/>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BASIS</a:t>
            </a:r>
          </a:p>
        </p:txBody>
      </p:sp>
      <p:sp>
        <p:nvSpPr>
          <p:cNvPr id="11" name="Rechthoek: afgeronde hoeken 10">
            <a:extLst>
              <a:ext uri="{FF2B5EF4-FFF2-40B4-BE49-F238E27FC236}">
                <a16:creationId xmlns:a16="http://schemas.microsoft.com/office/drawing/2014/main" id="{4E40790A-5CC9-8A5E-8B5C-7709540F4353}"/>
              </a:ext>
            </a:extLst>
          </p:cNvPr>
          <p:cNvSpPr/>
          <p:nvPr/>
        </p:nvSpPr>
        <p:spPr>
          <a:xfrm>
            <a:off x="7309978" y="2350135"/>
            <a:ext cx="2808000" cy="654923"/>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VERDIEPING</a:t>
            </a:r>
          </a:p>
        </p:txBody>
      </p:sp>
      <p:sp>
        <p:nvSpPr>
          <p:cNvPr id="12" name="Rechthoek: afgeronde hoeken 11">
            <a:extLst>
              <a:ext uri="{FF2B5EF4-FFF2-40B4-BE49-F238E27FC236}">
                <a16:creationId xmlns:a16="http://schemas.microsoft.com/office/drawing/2014/main" id="{967A53C9-5A71-1043-1D48-EAEAD9C86C14}"/>
              </a:ext>
            </a:extLst>
          </p:cNvPr>
          <p:cNvSpPr/>
          <p:nvPr/>
        </p:nvSpPr>
        <p:spPr>
          <a:xfrm>
            <a:off x="1438603" y="3625776"/>
            <a:ext cx="2808000"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5 UUR LATIJN</a:t>
            </a:r>
          </a:p>
          <a:p>
            <a:pPr algn="ctr" defTabSz="457200">
              <a:defRPr/>
            </a:pPr>
            <a:r>
              <a:rPr lang="nl-BE" sz="1600" dirty="0">
                <a:solidFill>
                  <a:prstClr val="white"/>
                </a:solidFill>
                <a:latin typeface="Barlow Light" panose="00000400000000000000" pitchFamily="2" charset="0"/>
              </a:rPr>
              <a:t>2 UUR DIFFERENTIATIE</a:t>
            </a:r>
          </a:p>
        </p:txBody>
      </p:sp>
      <p:sp>
        <p:nvSpPr>
          <p:cNvPr id="18" name="Rechthoek: afgeronde hoeken 17">
            <a:extLst>
              <a:ext uri="{FF2B5EF4-FFF2-40B4-BE49-F238E27FC236}">
                <a16:creationId xmlns:a16="http://schemas.microsoft.com/office/drawing/2014/main" id="{EBAEAFB0-E39D-B26B-E0D6-12D63ADD8798}"/>
              </a:ext>
            </a:extLst>
          </p:cNvPr>
          <p:cNvSpPr/>
          <p:nvPr/>
        </p:nvSpPr>
        <p:spPr>
          <a:xfrm>
            <a:off x="4405490" y="5918364"/>
            <a:ext cx="2808000"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MODERNE TALEN 2 UUR</a:t>
            </a:r>
          </a:p>
          <a:p>
            <a:pPr algn="ctr" defTabSz="457200">
              <a:defRPr/>
            </a:pPr>
            <a:r>
              <a:rPr lang="nl-BE" sz="1600" dirty="0">
                <a:solidFill>
                  <a:prstClr val="white"/>
                </a:solidFill>
                <a:latin typeface="Barlow Light" panose="00000400000000000000" pitchFamily="2" charset="0"/>
              </a:rPr>
              <a:t>WETENSCHAPPEN 3 UUR</a:t>
            </a:r>
          </a:p>
        </p:txBody>
      </p:sp>
      <p:sp>
        <p:nvSpPr>
          <p:cNvPr id="7" name="Rechthoek: afgeronde hoeken 6">
            <a:extLst>
              <a:ext uri="{FF2B5EF4-FFF2-40B4-BE49-F238E27FC236}">
                <a16:creationId xmlns:a16="http://schemas.microsoft.com/office/drawing/2014/main" id="{00DC89A5-AE0F-8579-98D5-9F3572747D0D}"/>
              </a:ext>
            </a:extLst>
          </p:cNvPr>
          <p:cNvSpPr/>
          <p:nvPr/>
        </p:nvSpPr>
        <p:spPr>
          <a:xfrm>
            <a:off x="1459436" y="4388715"/>
            <a:ext cx="2808000"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4 UUR LATIJN</a:t>
            </a:r>
          </a:p>
          <a:p>
            <a:pPr algn="ctr" defTabSz="457200">
              <a:defRPr/>
            </a:pPr>
            <a:r>
              <a:rPr lang="nl-BE" sz="1600" dirty="0">
                <a:solidFill>
                  <a:prstClr val="white"/>
                </a:solidFill>
                <a:latin typeface="Barlow Light" panose="00000400000000000000" pitchFamily="2" charset="0"/>
              </a:rPr>
              <a:t>3 UUR GRIEKS</a:t>
            </a:r>
          </a:p>
        </p:txBody>
      </p:sp>
      <p:sp>
        <p:nvSpPr>
          <p:cNvPr id="22" name="Ovaal 21">
            <a:extLst>
              <a:ext uri="{FF2B5EF4-FFF2-40B4-BE49-F238E27FC236}">
                <a16:creationId xmlns:a16="http://schemas.microsoft.com/office/drawing/2014/main" id="{A0F4DA43-09F8-B12D-AA67-3E67925F5980}"/>
              </a:ext>
            </a:extLst>
          </p:cNvPr>
          <p:cNvSpPr/>
          <p:nvPr/>
        </p:nvSpPr>
        <p:spPr>
          <a:xfrm rot="20213823">
            <a:off x="811377" y="4401374"/>
            <a:ext cx="1191498" cy="1191498"/>
          </a:xfrm>
          <a:prstGeom prst="ellipse">
            <a:avLst/>
          </a:prstGeom>
          <a:solidFill>
            <a:srgbClr val="A42B36"/>
          </a:solidFill>
          <a:ln>
            <a:solidFill>
              <a:srgbClr val="ED3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2400" dirty="0"/>
              <a:t>UNIEK KOG</a:t>
            </a:r>
          </a:p>
        </p:txBody>
      </p:sp>
      <p:sp>
        <p:nvSpPr>
          <p:cNvPr id="24" name="Rechthoek: afgeronde hoeken 23">
            <a:extLst>
              <a:ext uri="{FF2B5EF4-FFF2-40B4-BE49-F238E27FC236}">
                <a16:creationId xmlns:a16="http://schemas.microsoft.com/office/drawing/2014/main" id="{05CE956D-DCB0-DD38-94F8-B54F401BD2EA}"/>
              </a:ext>
            </a:extLst>
          </p:cNvPr>
          <p:cNvSpPr/>
          <p:nvPr/>
        </p:nvSpPr>
        <p:spPr>
          <a:xfrm>
            <a:off x="7298618" y="4388715"/>
            <a:ext cx="2808000"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MAATSCHAPPIJ &amp; WELZIJN</a:t>
            </a:r>
          </a:p>
        </p:txBody>
      </p:sp>
      <p:sp>
        <p:nvSpPr>
          <p:cNvPr id="25" name="Rechthoek: afgeronde hoeken 24">
            <a:extLst>
              <a:ext uri="{FF2B5EF4-FFF2-40B4-BE49-F238E27FC236}">
                <a16:creationId xmlns:a16="http://schemas.microsoft.com/office/drawing/2014/main" id="{4B87FDD1-D650-C9F8-2D4B-DF0EC4AD0F85}"/>
              </a:ext>
            </a:extLst>
          </p:cNvPr>
          <p:cNvSpPr/>
          <p:nvPr/>
        </p:nvSpPr>
        <p:spPr>
          <a:xfrm>
            <a:off x="7298618" y="5144685"/>
            <a:ext cx="2808000"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ECONOMIE &amp; ORGANISATIE</a:t>
            </a:r>
          </a:p>
        </p:txBody>
      </p:sp>
      <p:sp>
        <p:nvSpPr>
          <p:cNvPr id="26" name="Rechthoek: afgeronde hoeken 25">
            <a:extLst>
              <a:ext uri="{FF2B5EF4-FFF2-40B4-BE49-F238E27FC236}">
                <a16:creationId xmlns:a16="http://schemas.microsoft.com/office/drawing/2014/main" id="{B5443AEF-6E53-91A5-634E-8E69B09229C6}"/>
              </a:ext>
            </a:extLst>
          </p:cNvPr>
          <p:cNvSpPr/>
          <p:nvPr/>
        </p:nvSpPr>
        <p:spPr>
          <a:xfrm>
            <a:off x="7309978" y="5918363"/>
            <a:ext cx="2808000"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MODERNE TALEN 2 UUR</a:t>
            </a:r>
          </a:p>
          <a:p>
            <a:pPr algn="ctr" defTabSz="457200">
              <a:defRPr/>
            </a:pPr>
            <a:r>
              <a:rPr lang="nl-BE" sz="1600" dirty="0">
                <a:solidFill>
                  <a:prstClr val="white"/>
                </a:solidFill>
                <a:latin typeface="Barlow Light" panose="00000400000000000000" pitchFamily="2" charset="0"/>
              </a:rPr>
              <a:t>WETENSCHAPPEN 3 UUR</a:t>
            </a:r>
          </a:p>
        </p:txBody>
      </p:sp>
      <p:sp>
        <p:nvSpPr>
          <p:cNvPr id="6" name="Rechthoek: afgeronde hoeken 5">
            <a:extLst>
              <a:ext uri="{FF2B5EF4-FFF2-40B4-BE49-F238E27FC236}">
                <a16:creationId xmlns:a16="http://schemas.microsoft.com/office/drawing/2014/main" id="{DCBBB87B-B992-4DBE-B480-3C41891FC015}"/>
              </a:ext>
            </a:extLst>
          </p:cNvPr>
          <p:cNvSpPr/>
          <p:nvPr/>
        </p:nvSpPr>
        <p:spPr>
          <a:xfrm>
            <a:off x="4390269" y="3103194"/>
            <a:ext cx="2808000" cy="46034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cap="small" dirty="0">
                <a:solidFill>
                  <a:prstClr val="white"/>
                </a:solidFill>
                <a:latin typeface="Barlow Light" panose="00000400000000000000" pitchFamily="2" charset="0"/>
              </a:rPr>
              <a:t>1 uur Nederlands</a:t>
            </a:r>
            <a:br>
              <a:rPr lang="nl-BE" sz="1600" cap="small" dirty="0">
                <a:solidFill>
                  <a:prstClr val="white"/>
                </a:solidFill>
                <a:latin typeface="Barlow Light" panose="00000400000000000000" pitchFamily="2" charset="0"/>
              </a:rPr>
            </a:br>
            <a:r>
              <a:rPr lang="nl-BE" sz="1600" cap="small" dirty="0">
                <a:solidFill>
                  <a:prstClr val="white"/>
                </a:solidFill>
                <a:latin typeface="Barlow Light" panose="00000400000000000000" pitchFamily="2" charset="0"/>
              </a:rPr>
              <a:t>1 uur Frans of wiskunde</a:t>
            </a:r>
          </a:p>
        </p:txBody>
      </p:sp>
      <p:sp>
        <p:nvSpPr>
          <p:cNvPr id="10" name="Rechthoek: afgeronde hoeken 9">
            <a:extLst>
              <a:ext uri="{FF2B5EF4-FFF2-40B4-BE49-F238E27FC236}">
                <a16:creationId xmlns:a16="http://schemas.microsoft.com/office/drawing/2014/main" id="{4016AC57-8E31-72FB-C6EA-9B5474996212}"/>
              </a:ext>
            </a:extLst>
          </p:cNvPr>
          <p:cNvSpPr/>
          <p:nvPr/>
        </p:nvSpPr>
        <p:spPr>
          <a:xfrm>
            <a:off x="7309978" y="3093038"/>
            <a:ext cx="2808000" cy="46034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cap="small" dirty="0">
                <a:solidFill>
                  <a:prstClr val="white"/>
                </a:solidFill>
                <a:latin typeface="Barlow Light" panose="00000400000000000000" pitchFamily="2" charset="0"/>
              </a:rPr>
              <a:t>1 uur Nederlands</a:t>
            </a:r>
            <a:br>
              <a:rPr lang="nl-BE" sz="1600" cap="small" dirty="0">
                <a:solidFill>
                  <a:prstClr val="white"/>
                </a:solidFill>
                <a:latin typeface="Barlow Light" panose="00000400000000000000" pitchFamily="2" charset="0"/>
              </a:rPr>
            </a:br>
            <a:r>
              <a:rPr lang="nl-BE" sz="1600" cap="small" dirty="0">
                <a:solidFill>
                  <a:prstClr val="white"/>
                </a:solidFill>
                <a:latin typeface="Barlow Light" panose="00000400000000000000" pitchFamily="2" charset="0"/>
              </a:rPr>
              <a:t>1 uur Frans of wiskunde</a:t>
            </a:r>
          </a:p>
        </p:txBody>
      </p:sp>
    </p:spTree>
    <p:extLst>
      <p:ext uri="{BB962C8B-B14F-4D97-AF65-F5344CB8AC3E}">
        <p14:creationId xmlns:p14="http://schemas.microsoft.com/office/powerpoint/2010/main" val="356545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8216;p74">
            <a:extLst>
              <a:ext uri="{FF2B5EF4-FFF2-40B4-BE49-F238E27FC236}">
                <a16:creationId xmlns:a16="http://schemas.microsoft.com/office/drawing/2014/main" id="{7945F5CB-FE61-22B0-5EFA-4991F472ECD7}"/>
              </a:ext>
            </a:extLst>
          </p:cNvPr>
          <p:cNvSpPr/>
          <p:nvPr/>
        </p:nvSpPr>
        <p:spPr>
          <a:xfrm rot="5400000" flipH="1">
            <a:off x="8920621" y="1856399"/>
            <a:ext cx="732901" cy="5402644"/>
          </a:xfrm>
          <a:prstGeom prst="round2SameRect">
            <a:avLst>
              <a:gd name="adj1" fmla="val 50000"/>
              <a:gd name="adj2" fmla="val 50000"/>
            </a:avLst>
          </a:prstGeom>
          <a:solidFill>
            <a:srgbClr val="ED3C29"/>
          </a:solidFill>
          <a:ln>
            <a:noFill/>
          </a:ln>
        </p:spPr>
        <p:txBody>
          <a:bodyPr spcFirstLastPara="1" wrap="square" lIns="121900" tIns="121900" rIns="121900" bIns="121900" anchor="ctr" anchorCtr="0">
            <a:noAutofit/>
          </a:bodyPr>
          <a:lstStyle/>
          <a:p>
            <a:endParaRPr sz="3200" dirty="0"/>
          </a:p>
        </p:txBody>
      </p:sp>
      <p:sp>
        <p:nvSpPr>
          <p:cNvPr id="32" name="Google Shape;8216;p74">
            <a:extLst>
              <a:ext uri="{FF2B5EF4-FFF2-40B4-BE49-F238E27FC236}">
                <a16:creationId xmlns:a16="http://schemas.microsoft.com/office/drawing/2014/main" id="{32BD736E-72E8-7495-E13D-E1793BBEC985}"/>
              </a:ext>
            </a:extLst>
          </p:cNvPr>
          <p:cNvSpPr/>
          <p:nvPr/>
        </p:nvSpPr>
        <p:spPr>
          <a:xfrm rot="5400000" flipH="1">
            <a:off x="8920621" y="700186"/>
            <a:ext cx="732901" cy="5402644"/>
          </a:xfrm>
          <a:prstGeom prst="round2SameRect">
            <a:avLst>
              <a:gd name="adj1" fmla="val 50000"/>
              <a:gd name="adj2" fmla="val 50000"/>
            </a:avLst>
          </a:prstGeom>
          <a:solidFill>
            <a:srgbClr val="ED3C29"/>
          </a:solidFill>
          <a:ln>
            <a:noFill/>
          </a:ln>
        </p:spPr>
        <p:txBody>
          <a:bodyPr spcFirstLastPara="1" wrap="square" lIns="121900" tIns="121900" rIns="121900" bIns="121900" anchor="ctr" anchorCtr="0">
            <a:noAutofit/>
          </a:bodyPr>
          <a:lstStyle/>
          <a:p>
            <a:endParaRPr sz="3200" dirty="0"/>
          </a:p>
        </p:txBody>
      </p:sp>
      <p:grpSp>
        <p:nvGrpSpPr>
          <p:cNvPr id="34" name="Google Shape;8215;p74">
            <a:extLst>
              <a:ext uri="{FF2B5EF4-FFF2-40B4-BE49-F238E27FC236}">
                <a16:creationId xmlns:a16="http://schemas.microsoft.com/office/drawing/2014/main" id="{F4282D8A-5525-4CA7-261E-0FD828C2C934}"/>
              </a:ext>
            </a:extLst>
          </p:cNvPr>
          <p:cNvGrpSpPr/>
          <p:nvPr/>
        </p:nvGrpSpPr>
        <p:grpSpPr>
          <a:xfrm>
            <a:off x="972835" y="5641137"/>
            <a:ext cx="5427033" cy="727410"/>
            <a:chOff x="3558802" y="4011244"/>
            <a:chExt cx="1866000" cy="111600"/>
          </a:xfrm>
        </p:grpSpPr>
        <p:sp>
          <p:nvSpPr>
            <p:cNvPr id="35" name="Google Shape;8216;p74">
              <a:extLst>
                <a:ext uri="{FF2B5EF4-FFF2-40B4-BE49-F238E27FC236}">
                  <a16:creationId xmlns:a16="http://schemas.microsoft.com/office/drawing/2014/main" id="{162E4672-88AE-CF36-AA5B-836994AC685B}"/>
                </a:ext>
              </a:extLst>
            </p:cNvPr>
            <p:cNvSpPr/>
            <p:nvPr/>
          </p:nvSpPr>
          <p:spPr>
            <a:xfrm rot="5400000" flipH="1">
              <a:off x="4436152" y="3134077"/>
              <a:ext cx="111300" cy="1866000"/>
            </a:xfrm>
            <a:prstGeom prst="round2SameRect">
              <a:avLst>
                <a:gd name="adj1" fmla="val 50000"/>
                <a:gd name="adj2" fmla="val 50000"/>
              </a:avLst>
            </a:prstGeom>
            <a:solidFill>
              <a:srgbClr val="ED3C29"/>
            </a:solidFill>
            <a:ln>
              <a:noFill/>
            </a:ln>
          </p:spPr>
          <p:txBody>
            <a:bodyPr spcFirstLastPara="1" wrap="square" lIns="121900" tIns="121900" rIns="121900" bIns="121900" anchor="ctr" anchorCtr="0">
              <a:noAutofit/>
            </a:bodyPr>
            <a:lstStyle/>
            <a:p>
              <a:endParaRPr sz="3200" dirty="0"/>
            </a:p>
          </p:txBody>
        </p:sp>
        <p:sp>
          <p:nvSpPr>
            <p:cNvPr id="36" name="Google Shape;8217;p74">
              <a:extLst>
                <a:ext uri="{FF2B5EF4-FFF2-40B4-BE49-F238E27FC236}">
                  <a16:creationId xmlns:a16="http://schemas.microsoft.com/office/drawing/2014/main" id="{C0D47A3C-8982-1F72-6365-968A7C33DD67}"/>
                </a:ext>
              </a:extLst>
            </p:cNvPr>
            <p:cNvSpPr/>
            <p:nvPr/>
          </p:nvSpPr>
          <p:spPr>
            <a:xfrm rot="5400000" flipH="1">
              <a:off x="4157232" y="3412894"/>
              <a:ext cx="111600" cy="1308300"/>
            </a:xfrm>
            <a:prstGeom prst="round2SameRect">
              <a:avLst>
                <a:gd name="adj1" fmla="val 50000"/>
                <a:gd name="adj2" fmla="val 50000"/>
              </a:avLst>
            </a:prstGeom>
            <a:solidFill>
              <a:srgbClr val="ED3C29"/>
            </a:solidFill>
            <a:ln>
              <a:noFill/>
            </a:ln>
          </p:spPr>
          <p:txBody>
            <a:bodyPr spcFirstLastPara="1" wrap="square" lIns="121900" tIns="121900" rIns="121900" bIns="121900" anchor="ctr" anchorCtr="0">
              <a:noAutofit/>
            </a:bodyPr>
            <a:lstStyle/>
            <a:p>
              <a:endParaRPr sz="3200" dirty="0"/>
            </a:p>
          </p:txBody>
        </p:sp>
      </p:grpSp>
      <p:sp>
        <p:nvSpPr>
          <p:cNvPr id="2" name="Titel 1">
            <a:extLst>
              <a:ext uri="{FF2B5EF4-FFF2-40B4-BE49-F238E27FC236}">
                <a16:creationId xmlns:a16="http://schemas.microsoft.com/office/drawing/2014/main" id="{85A357AB-A8A8-49B0-9A12-1CF667316320}"/>
              </a:ext>
            </a:extLst>
          </p:cNvPr>
          <p:cNvSpPr>
            <a:spLocks noGrp="1"/>
          </p:cNvSpPr>
          <p:nvPr>
            <p:ph type="title"/>
          </p:nvPr>
        </p:nvSpPr>
        <p:spPr>
          <a:xfrm>
            <a:off x="853357" y="356580"/>
            <a:ext cx="10515600" cy="1325563"/>
          </a:xfrm>
        </p:spPr>
        <p:txBody>
          <a:bodyPr/>
          <a:lstStyle/>
          <a:p>
            <a:r>
              <a:rPr lang="nl-BE" dirty="0"/>
              <a:t>AGENDA</a:t>
            </a:r>
          </a:p>
        </p:txBody>
      </p:sp>
      <p:sp>
        <p:nvSpPr>
          <p:cNvPr id="10" name="Tekstvak 9">
            <a:extLst>
              <a:ext uri="{FF2B5EF4-FFF2-40B4-BE49-F238E27FC236}">
                <a16:creationId xmlns:a16="http://schemas.microsoft.com/office/drawing/2014/main" id="{40D5D79F-5A59-4C39-8C32-63FE70204883}"/>
              </a:ext>
            </a:extLst>
          </p:cNvPr>
          <p:cNvSpPr txBox="1"/>
          <p:nvPr/>
        </p:nvSpPr>
        <p:spPr>
          <a:xfrm>
            <a:off x="1155096" y="2688566"/>
            <a:ext cx="4081921" cy="461665"/>
          </a:xfrm>
          <a:prstGeom prst="rect">
            <a:avLst/>
          </a:prstGeom>
          <a:noFill/>
        </p:spPr>
        <p:txBody>
          <a:bodyPr wrap="square" rtlCol="0">
            <a:spAutoFit/>
          </a:bodyPr>
          <a:lstStyle/>
          <a:p>
            <a:r>
              <a:rPr lang="nl-BE" sz="2400" dirty="0">
                <a:solidFill>
                  <a:schemeClr val="bg1"/>
                </a:solidFill>
              </a:rPr>
              <a:t>1. Visie </a:t>
            </a:r>
          </a:p>
        </p:txBody>
      </p:sp>
      <p:grpSp>
        <p:nvGrpSpPr>
          <p:cNvPr id="11" name="Google Shape;8215;p74">
            <a:extLst>
              <a:ext uri="{FF2B5EF4-FFF2-40B4-BE49-F238E27FC236}">
                <a16:creationId xmlns:a16="http://schemas.microsoft.com/office/drawing/2014/main" id="{52998D0C-3218-4068-B19F-D749424D46C4}"/>
              </a:ext>
            </a:extLst>
          </p:cNvPr>
          <p:cNvGrpSpPr/>
          <p:nvPr/>
        </p:nvGrpSpPr>
        <p:grpSpPr>
          <a:xfrm>
            <a:off x="997225" y="3592984"/>
            <a:ext cx="5402644" cy="757968"/>
            <a:chOff x="3558802" y="4011244"/>
            <a:chExt cx="1866000" cy="111600"/>
          </a:xfrm>
        </p:grpSpPr>
        <p:sp>
          <p:nvSpPr>
            <p:cNvPr id="12" name="Google Shape;8216;p74">
              <a:extLst>
                <a:ext uri="{FF2B5EF4-FFF2-40B4-BE49-F238E27FC236}">
                  <a16:creationId xmlns:a16="http://schemas.microsoft.com/office/drawing/2014/main" id="{76083AC2-AFFE-408C-A1A6-30770605FB86}"/>
                </a:ext>
              </a:extLst>
            </p:cNvPr>
            <p:cNvSpPr/>
            <p:nvPr/>
          </p:nvSpPr>
          <p:spPr>
            <a:xfrm rot="5400000" flipH="1">
              <a:off x="4436152" y="3134077"/>
              <a:ext cx="111300" cy="1866000"/>
            </a:xfrm>
            <a:prstGeom prst="round2SameRect">
              <a:avLst>
                <a:gd name="adj1" fmla="val 50000"/>
                <a:gd name="adj2" fmla="val 50000"/>
              </a:avLst>
            </a:prstGeom>
            <a:solidFill>
              <a:srgbClr val="ED3C29"/>
            </a:solidFill>
            <a:ln>
              <a:noFill/>
            </a:ln>
          </p:spPr>
          <p:txBody>
            <a:bodyPr spcFirstLastPara="1" wrap="square" lIns="121900" tIns="121900" rIns="121900" bIns="121900" anchor="ctr" anchorCtr="0">
              <a:noAutofit/>
            </a:bodyPr>
            <a:lstStyle/>
            <a:p>
              <a:endParaRPr sz="3200" dirty="0"/>
            </a:p>
          </p:txBody>
        </p:sp>
        <p:sp>
          <p:nvSpPr>
            <p:cNvPr id="13" name="Google Shape;8217;p74">
              <a:extLst>
                <a:ext uri="{FF2B5EF4-FFF2-40B4-BE49-F238E27FC236}">
                  <a16:creationId xmlns:a16="http://schemas.microsoft.com/office/drawing/2014/main" id="{0751903A-D5DE-405D-A8D1-E6806C75A7E2}"/>
                </a:ext>
              </a:extLst>
            </p:cNvPr>
            <p:cNvSpPr/>
            <p:nvPr/>
          </p:nvSpPr>
          <p:spPr>
            <a:xfrm rot="5400000" flipH="1">
              <a:off x="4157232" y="3412894"/>
              <a:ext cx="111600" cy="1308300"/>
            </a:xfrm>
            <a:prstGeom prst="round2SameRect">
              <a:avLst>
                <a:gd name="adj1" fmla="val 50000"/>
                <a:gd name="adj2" fmla="val 50000"/>
              </a:avLst>
            </a:prstGeom>
            <a:solidFill>
              <a:srgbClr val="ED3C29"/>
            </a:solidFill>
            <a:ln>
              <a:noFill/>
            </a:ln>
          </p:spPr>
          <p:txBody>
            <a:bodyPr spcFirstLastPara="1" wrap="square" lIns="121900" tIns="121900" rIns="121900" bIns="121900" anchor="ctr" anchorCtr="0">
              <a:noAutofit/>
            </a:bodyPr>
            <a:lstStyle/>
            <a:p>
              <a:endParaRPr sz="3200" dirty="0"/>
            </a:p>
          </p:txBody>
        </p:sp>
      </p:grpSp>
      <p:sp>
        <p:nvSpPr>
          <p:cNvPr id="14" name="Tekstvak 13">
            <a:extLst>
              <a:ext uri="{FF2B5EF4-FFF2-40B4-BE49-F238E27FC236}">
                <a16:creationId xmlns:a16="http://schemas.microsoft.com/office/drawing/2014/main" id="{AD2F3F6A-4BEF-4BB0-8BFA-2E606648D62F}"/>
              </a:ext>
            </a:extLst>
          </p:cNvPr>
          <p:cNvSpPr txBox="1"/>
          <p:nvPr/>
        </p:nvSpPr>
        <p:spPr>
          <a:xfrm>
            <a:off x="1066971" y="3730122"/>
            <a:ext cx="5214373" cy="461665"/>
          </a:xfrm>
          <a:prstGeom prst="rect">
            <a:avLst/>
          </a:prstGeom>
          <a:noFill/>
        </p:spPr>
        <p:txBody>
          <a:bodyPr wrap="square" rtlCol="0">
            <a:spAutoFit/>
          </a:bodyPr>
          <a:lstStyle/>
          <a:p>
            <a:r>
              <a:rPr lang="nl-BE" sz="2400" dirty="0">
                <a:solidFill>
                  <a:schemeClr val="bg1"/>
                </a:solidFill>
              </a:rPr>
              <a:t>2. Eerste Leerjaar Sint-Catharinacollege</a:t>
            </a:r>
          </a:p>
        </p:txBody>
      </p:sp>
      <p:grpSp>
        <p:nvGrpSpPr>
          <p:cNvPr id="16" name="Google Shape;8215;p74">
            <a:extLst>
              <a:ext uri="{FF2B5EF4-FFF2-40B4-BE49-F238E27FC236}">
                <a16:creationId xmlns:a16="http://schemas.microsoft.com/office/drawing/2014/main" id="{2C83B242-4FD9-431B-8C02-D6FE2E4E5303}"/>
              </a:ext>
            </a:extLst>
          </p:cNvPr>
          <p:cNvGrpSpPr/>
          <p:nvPr/>
        </p:nvGrpSpPr>
        <p:grpSpPr>
          <a:xfrm>
            <a:off x="996605" y="4633381"/>
            <a:ext cx="5403264" cy="727409"/>
            <a:chOff x="3558802" y="4011244"/>
            <a:chExt cx="1866000" cy="111600"/>
          </a:xfrm>
        </p:grpSpPr>
        <p:sp>
          <p:nvSpPr>
            <p:cNvPr id="17" name="Google Shape;8216;p74">
              <a:extLst>
                <a:ext uri="{FF2B5EF4-FFF2-40B4-BE49-F238E27FC236}">
                  <a16:creationId xmlns:a16="http://schemas.microsoft.com/office/drawing/2014/main" id="{E5B2DDBA-6714-491F-90D5-9C1039152B7F}"/>
                </a:ext>
              </a:extLst>
            </p:cNvPr>
            <p:cNvSpPr/>
            <p:nvPr/>
          </p:nvSpPr>
          <p:spPr>
            <a:xfrm rot="5400000" flipH="1">
              <a:off x="4436152" y="3134077"/>
              <a:ext cx="111300" cy="1866000"/>
            </a:xfrm>
            <a:prstGeom prst="round2SameRect">
              <a:avLst>
                <a:gd name="adj1" fmla="val 50000"/>
                <a:gd name="adj2" fmla="val 50000"/>
              </a:avLst>
            </a:prstGeom>
            <a:solidFill>
              <a:srgbClr val="ED3C29"/>
            </a:solidFill>
            <a:ln>
              <a:noFill/>
            </a:ln>
          </p:spPr>
          <p:txBody>
            <a:bodyPr spcFirstLastPara="1" wrap="square" lIns="121900" tIns="121900" rIns="121900" bIns="121900" anchor="ctr" anchorCtr="0">
              <a:noAutofit/>
            </a:bodyPr>
            <a:lstStyle/>
            <a:p>
              <a:endParaRPr sz="3200" dirty="0"/>
            </a:p>
          </p:txBody>
        </p:sp>
        <p:sp>
          <p:nvSpPr>
            <p:cNvPr id="18" name="Google Shape;8217;p74">
              <a:extLst>
                <a:ext uri="{FF2B5EF4-FFF2-40B4-BE49-F238E27FC236}">
                  <a16:creationId xmlns:a16="http://schemas.microsoft.com/office/drawing/2014/main" id="{FFEDB13C-A9AF-4382-9BFD-DFFA685459D4}"/>
                </a:ext>
              </a:extLst>
            </p:cNvPr>
            <p:cNvSpPr/>
            <p:nvPr/>
          </p:nvSpPr>
          <p:spPr>
            <a:xfrm rot="5400000" flipH="1">
              <a:off x="4157232" y="3412894"/>
              <a:ext cx="111600" cy="1308300"/>
            </a:xfrm>
            <a:prstGeom prst="round2SameRect">
              <a:avLst>
                <a:gd name="adj1" fmla="val 50000"/>
                <a:gd name="adj2" fmla="val 50000"/>
              </a:avLst>
            </a:prstGeom>
            <a:solidFill>
              <a:srgbClr val="ED3C29"/>
            </a:solidFill>
            <a:ln>
              <a:noFill/>
            </a:ln>
          </p:spPr>
          <p:txBody>
            <a:bodyPr spcFirstLastPara="1" wrap="square" lIns="121900" tIns="121900" rIns="121900" bIns="121900" anchor="ctr" anchorCtr="0">
              <a:noAutofit/>
            </a:bodyPr>
            <a:lstStyle/>
            <a:p>
              <a:endParaRPr sz="3200" dirty="0"/>
            </a:p>
          </p:txBody>
        </p:sp>
      </p:grpSp>
      <p:sp>
        <p:nvSpPr>
          <p:cNvPr id="19" name="Tekstvak 18">
            <a:extLst>
              <a:ext uri="{FF2B5EF4-FFF2-40B4-BE49-F238E27FC236}">
                <a16:creationId xmlns:a16="http://schemas.microsoft.com/office/drawing/2014/main" id="{D429CE89-2725-44C2-80D6-803CF8143CB1}"/>
              </a:ext>
            </a:extLst>
          </p:cNvPr>
          <p:cNvSpPr txBox="1"/>
          <p:nvPr/>
        </p:nvSpPr>
        <p:spPr>
          <a:xfrm>
            <a:off x="1037085" y="4735132"/>
            <a:ext cx="5322303" cy="461665"/>
          </a:xfrm>
          <a:prstGeom prst="rect">
            <a:avLst/>
          </a:prstGeom>
          <a:noFill/>
        </p:spPr>
        <p:txBody>
          <a:bodyPr wrap="square" rtlCol="0">
            <a:spAutoFit/>
          </a:bodyPr>
          <a:lstStyle/>
          <a:p>
            <a:r>
              <a:rPr lang="nl-BE" sz="2400" dirty="0">
                <a:solidFill>
                  <a:schemeClr val="bg1"/>
                </a:solidFill>
              </a:rPr>
              <a:t>3. Tweede leerjaar Sint-Catharinacollege</a:t>
            </a:r>
          </a:p>
        </p:txBody>
      </p:sp>
      <p:sp>
        <p:nvSpPr>
          <p:cNvPr id="23" name="Tekstvak 22">
            <a:extLst>
              <a:ext uri="{FF2B5EF4-FFF2-40B4-BE49-F238E27FC236}">
                <a16:creationId xmlns:a16="http://schemas.microsoft.com/office/drawing/2014/main" id="{32F872DF-B36F-4E58-A970-A1EB792D3868}"/>
              </a:ext>
            </a:extLst>
          </p:cNvPr>
          <p:cNvSpPr txBox="1"/>
          <p:nvPr/>
        </p:nvSpPr>
        <p:spPr>
          <a:xfrm>
            <a:off x="6737479" y="3150231"/>
            <a:ext cx="5164644" cy="461665"/>
          </a:xfrm>
          <a:prstGeom prst="rect">
            <a:avLst/>
          </a:prstGeom>
          <a:noFill/>
        </p:spPr>
        <p:txBody>
          <a:bodyPr wrap="square" rtlCol="0">
            <a:spAutoFit/>
          </a:bodyPr>
          <a:lstStyle/>
          <a:p>
            <a:r>
              <a:rPr lang="nl-BE" sz="2400" dirty="0">
                <a:solidFill>
                  <a:schemeClr val="bg1"/>
                </a:solidFill>
              </a:rPr>
              <a:t>5. Sint-Catharinacollege: meer dan een school</a:t>
            </a:r>
          </a:p>
        </p:txBody>
      </p:sp>
      <p:sp>
        <p:nvSpPr>
          <p:cNvPr id="27" name="Tekstvak 26">
            <a:extLst>
              <a:ext uri="{FF2B5EF4-FFF2-40B4-BE49-F238E27FC236}">
                <a16:creationId xmlns:a16="http://schemas.microsoft.com/office/drawing/2014/main" id="{96DBC624-AC20-45A5-8FE4-85E6ED8969C1}"/>
              </a:ext>
            </a:extLst>
          </p:cNvPr>
          <p:cNvSpPr txBox="1"/>
          <p:nvPr/>
        </p:nvSpPr>
        <p:spPr>
          <a:xfrm>
            <a:off x="6737479" y="4326888"/>
            <a:ext cx="5119741" cy="461665"/>
          </a:xfrm>
          <a:prstGeom prst="rect">
            <a:avLst/>
          </a:prstGeom>
          <a:noFill/>
        </p:spPr>
        <p:txBody>
          <a:bodyPr wrap="square" rtlCol="0">
            <a:spAutoFit/>
          </a:bodyPr>
          <a:lstStyle/>
          <a:p>
            <a:r>
              <a:rPr lang="nl-BE" sz="2400" dirty="0">
                <a:solidFill>
                  <a:schemeClr val="bg1"/>
                </a:solidFill>
              </a:rPr>
              <a:t>6. Opendeurdagen/inschrijvingen</a:t>
            </a:r>
          </a:p>
        </p:txBody>
      </p:sp>
      <p:sp>
        <p:nvSpPr>
          <p:cNvPr id="33" name="Tekstvak 32">
            <a:extLst>
              <a:ext uri="{FF2B5EF4-FFF2-40B4-BE49-F238E27FC236}">
                <a16:creationId xmlns:a16="http://schemas.microsoft.com/office/drawing/2014/main" id="{88B557B0-2492-73C9-8F3B-6252774F7FB3}"/>
              </a:ext>
            </a:extLst>
          </p:cNvPr>
          <p:cNvSpPr txBox="1"/>
          <p:nvPr/>
        </p:nvSpPr>
        <p:spPr>
          <a:xfrm>
            <a:off x="1059923" y="5774009"/>
            <a:ext cx="5252856" cy="461665"/>
          </a:xfrm>
          <a:prstGeom prst="rect">
            <a:avLst/>
          </a:prstGeom>
          <a:noFill/>
        </p:spPr>
        <p:txBody>
          <a:bodyPr wrap="square">
            <a:spAutoFit/>
          </a:bodyPr>
          <a:lstStyle/>
          <a:p>
            <a:r>
              <a:rPr lang="nl-BE" sz="2400" dirty="0">
                <a:solidFill>
                  <a:schemeClr val="bg1"/>
                </a:solidFill>
              </a:rPr>
              <a:t>4. Tweede en derde graad Sint-Catharinacollege</a:t>
            </a:r>
          </a:p>
        </p:txBody>
      </p:sp>
      <p:sp>
        <p:nvSpPr>
          <p:cNvPr id="7" name="Google Shape;8216;p74">
            <a:extLst>
              <a:ext uri="{FF2B5EF4-FFF2-40B4-BE49-F238E27FC236}">
                <a16:creationId xmlns:a16="http://schemas.microsoft.com/office/drawing/2014/main" id="{0E0EBC26-33DA-3601-7756-FF977597B7EA}"/>
              </a:ext>
            </a:extLst>
          </p:cNvPr>
          <p:cNvSpPr/>
          <p:nvPr/>
        </p:nvSpPr>
        <p:spPr>
          <a:xfrm rot="5400000" flipH="1">
            <a:off x="3307708" y="240794"/>
            <a:ext cx="732901" cy="5402644"/>
          </a:xfrm>
          <a:prstGeom prst="round2SameRect">
            <a:avLst>
              <a:gd name="adj1" fmla="val 50000"/>
              <a:gd name="adj2" fmla="val 50000"/>
            </a:avLst>
          </a:prstGeom>
          <a:solidFill>
            <a:srgbClr val="ED3C29"/>
          </a:solidFill>
          <a:ln>
            <a:noFill/>
          </a:ln>
        </p:spPr>
        <p:txBody>
          <a:bodyPr spcFirstLastPara="1" wrap="square" lIns="121900" tIns="121900" rIns="121900" bIns="121900" anchor="ctr" anchorCtr="0">
            <a:noAutofit/>
          </a:bodyPr>
          <a:lstStyle/>
          <a:p>
            <a:endParaRPr sz="3200" dirty="0"/>
          </a:p>
        </p:txBody>
      </p:sp>
      <p:sp>
        <p:nvSpPr>
          <p:cNvPr id="15" name="Tekstvak 14">
            <a:extLst>
              <a:ext uri="{FF2B5EF4-FFF2-40B4-BE49-F238E27FC236}">
                <a16:creationId xmlns:a16="http://schemas.microsoft.com/office/drawing/2014/main" id="{5D9BF180-3173-F5AE-F69D-625774CF03C5}"/>
              </a:ext>
            </a:extLst>
          </p:cNvPr>
          <p:cNvSpPr txBox="1"/>
          <p:nvPr/>
        </p:nvSpPr>
        <p:spPr>
          <a:xfrm>
            <a:off x="1124695" y="2711006"/>
            <a:ext cx="5244773" cy="461665"/>
          </a:xfrm>
          <a:prstGeom prst="rect">
            <a:avLst/>
          </a:prstGeom>
          <a:noFill/>
        </p:spPr>
        <p:txBody>
          <a:bodyPr wrap="square" rtlCol="0">
            <a:spAutoFit/>
          </a:bodyPr>
          <a:lstStyle/>
          <a:p>
            <a:r>
              <a:rPr lang="nl-BE" sz="2400" dirty="0">
                <a:solidFill>
                  <a:schemeClr val="bg1"/>
                </a:solidFill>
              </a:rPr>
              <a:t>1. Visie</a:t>
            </a:r>
          </a:p>
        </p:txBody>
      </p:sp>
      <p:sp>
        <p:nvSpPr>
          <p:cNvPr id="38" name="Google Shape;8216;p74">
            <a:extLst>
              <a:ext uri="{FF2B5EF4-FFF2-40B4-BE49-F238E27FC236}">
                <a16:creationId xmlns:a16="http://schemas.microsoft.com/office/drawing/2014/main" id="{BC420FAB-DE94-68A7-3DBC-42A9DD49ADC4}"/>
              </a:ext>
            </a:extLst>
          </p:cNvPr>
          <p:cNvSpPr/>
          <p:nvPr/>
        </p:nvSpPr>
        <p:spPr>
          <a:xfrm rot="5400000" flipH="1">
            <a:off x="8920619" y="2873975"/>
            <a:ext cx="732901" cy="5402644"/>
          </a:xfrm>
          <a:prstGeom prst="round2SameRect">
            <a:avLst>
              <a:gd name="adj1" fmla="val 50000"/>
              <a:gd name="adj2" fmla="val 50000"/>
            </a:avLst>
          </a:prstGeom>
          <a:solidFill>
            <a:srgbClr val="ED3C29"/>
          </a:solidFill>
          <a:ln>
            <a:noFill/>
          </a:ln>
        </p:spPr>
        <p:txBody>
          <a:bodyPr spcFirstLastPara="1" wrap="square" lIns="121900" tIns="121900" rIns="121900" bIns="121900" anchor="ctr" anchorCtr="0">
            <a:noAutofit/>
          </a:bodyPr>
          <a:lstStyle/>
          <a:p>
            <a:endParaRPr sz="3200" dirty="0"/>
          </a:p>
        </p:txBody>
      </p:sp>
      <p:sp>
        <p:nvSpPr>
          <p:cNvPr id="39" name="Tekstvak 38">
            <a:extLst>
              <a:ext uri="{FF2B5EF4-FFF2-40B4-BE49-F238E27FC236}">
                <a16:creationId xmlns:a16="http://schemas.microsoft.com/office/drawing/2014/main" id="{95A02A7A-6BC9-4F89-8E01-F6AFB4BE84D2}"/>
              </a:ext>
            </a:extLst>
          </p:cNvPr>
          <p:cNvSpPr txBox="1"/>
          <p:nvPr/>
        </p:nvSpPr>
        <p:spPr>
          <a:xfrm>
            <a:off x="6823748" y="5344464"/>
            <a:ext cx="5164644" cy="461665"/>
          </a:xfrm>
          <a:prstGeom prst="rect">
            <a:avLst/>
          </a:prstGeom>
          <a:noFill/>
        </p:spPr>
        <p:txBody>
          <a:bodyPr wrap="square" rtlCol="0">
            <a:spAutoFit/>
          </a:bodyPr>
          <a:lstStyle/>
          <a:p>
            <a:r>
              <a:rPr lang="nl-BE" sz="2400" dirty="0">
                <a:solidFill>
                  <a:schemeClr val="bg1"/>
                </a:solidFill>
              </a:rPr>
              <a:t>7. Vragen</a:t>
            </a:r>
          </a:p>
        </p:txBody>
      </p:sp>
    </p:spTree>
    <p:extLst>
      <p:ext uri="{BB962C8B-B14F-4D97-AF65-F5344CB8AC3E}">
        <p14:creationId xmlns:p14="http://schemas.microsoft.com/office/powerpoint/2010/main" val="2076127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2AF5-D097-2C07-468B-6B48122D0858}"/>
              </a:ext>
            </a:extLst>
          </p:cNvPr>
          <p:cNvSpPr>
            <a:spLocks noGrp="1"/>
          </p:cNvSpPr>
          <p:nvPr>
            <p:ph type="title"/>
          </p:nvPr>
        </p:nvSpPr>
        <p:spPr/>
        <p:txBody>
          <a:bodyPr/>
          <a:lstStyle/>
          <a:p>
            <a:r>
              <a:rPr lang="nl-BE" altLang="nl-BE" dirty="0"/>
              <a:t>EERSTE GRAAD – TWEEDE LEERJAAR A</a:t>
            </a:r>
            <a:endParaRPr lang="nl-BE" dirty="0"/>
          </a:p>
        </p:txBody>
      </p:sp>
      <p:sp>
        <p:nvSpPr>
          <p:cNvPr id="3" name="Tijdelijke aanduiding voor inhoud 2">
            <a:extLst>
              <a:ext uri="{FF2B5EF4-FFF2-40B4-BE49-F238E27FC236}">
                <a16:creationId xmlns:a16="http://schemas.microsoft.com/office/drawing/2014/main" id="{FFD9B2DA-91CF-6DB1-CB6F-B28DA779F4E0}"/>
              </a:ext>
            </a:extLst>
          </p:cNvPr>
          <p:cNvSpPr>
            <a:spLocks noGrp="1"/>
          </p:cNvSpPr>
          <p:nvPr>
            <p:ph idx="1"/>
          </p:nvPr>
        </p:nvSpPr>
        <p:spPr/>
        <p:txBody>
          <a:bodyPr>
            <a:normAutofit fontScale="92500" lnSpcReduction="10000"/>
          </a:bodyPr>
          <a:lstStyle/>
          <a:p>
            <a:pPr eaLnBrk="1" hangingPunct="1">
              <a:defRPr/>
            </a:pPr>
            <a:r>
              <a:rPr lang="nl-BE" altLang="nl-BE" sz="4400" dirty="0">
                <a:solidFill>
                  <a:srgbClr val="00B0F0"/>
                </a:solidFill>
              </a:rPr>
              <a:t>Basisoptie </a:t>
            </a:r>
            <a:r>
              <a:rPr lang="nl-BE" sz="4400" dirty="0">
                <a:solidFill>
                  <a:srgbClr val="00B0F0"/>
                </a:solidFill>
              </a:rPr>
              <a:t>Economie en organisatie</a:t>
            </a:r>
          </a:p>
          <a:p>
            <a:pPr marL="0" indent="0" eaLnBrk="1" hangingPunct="1">
              <a:buNone/>
              <a:defRPr/>
            </a:pPr>
            <a:endParaRPr lang="nl-BE" sz="4400" b="1" dirty="0">
              <a:solidFill>
                <a:srgbClr val="00B0F0"/>
              </a:solidFill>
            </a:endParaRPr>
          </a:p>
          <a:p>
            <a:r>
              <a:rPr lang="nl-BE" dirty="0"/>
              <a:t>Je bent nieuwsgierig naar hoe banken, winkels, toerisme, bedrijven, … werken. Je wil alles weten over betalen, kopen en verkopen. Je gebruikt vlot en graag informatie- en communicatietechnologie (ICT). Je kijkt kritisch naar het gedrag van consumenten. Je wil onderzoeken hoe de wereld van kopen en verkopen in elkaar steekt. </a:t>
            </a:r>
          </a:p>
          <a:p>
            <a:endParaRPr lang="nl-BE" i="1" dirty="0"/>
          </a:p>
          <a:p>
            <a:r>
              <a:rPr lang="nl-BE" i="1" dirty="0"/>
              <a:t>In de tweede graad kan je kiezen voor de doorstromingsrichtingen Economische Wetenschappen of Bedrijfswetenschappen. In de dubbele finaliteit heb je Bedrijf en Organisatie.</a:t>
            </a:r>
            <a:endParaRPr lang="nl-BE" altLang="nl-BE" dirty="0"/>
          </a:p>
          <a:p>
            <a:endParaRPr lang="nl-BE" dirty="0"/>
          </a:p>
        </p:txBody>
      </p:sp>
    </p:spTree>
    <p:extLst>
      <p:ext uri="{BB962C8B-B14F-4D97-AF65-F5344CB8AC3E}">
        <p14:creationId xmlns:p14="http://schemas.microsoft.com/office/powerpoint/2010/main" val="211776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2AF5-D097-2C07-468B-6B48122D0858}"/>
              </a:ext>
            </a:extLst>
          </p:cNvPr>
          <p:cNvSpPr>
            <a:spLocks noGrp="1"/>
          </p:cNvSpPr>
          <p:nvPr>
            <p:ph type="title"/>
          </p:nvPr>
        </p:nvSpPr>
        <p:spPr/>
        <p:txBody>
          <a:bodyPr/>
          <a:lstStyle/>
          <a:p>
            <a:r>
              <a:rPr lang="nl-BE" altLang="nl-BE" dirty="0"/>
              <a:t>EERSTE GRAAD – TWEEDE LEERJAAR A</a:t>
            </a:r>
            <a:endParaRPr lang="nl-BE" dirty="0"/>
          </a:p>
        </p:txBody>
      </p:sp>
      <p:sp>
        <p:nvSpPr>
          <p:cNvPr id="3" name="Tijdelijke aanduiding voor inhoud 2">
            <a:extLst>
              <a:ext uri="{FF2B5EF4-FFF2-40B4-BE49-F238E27FC236}">
                <a16:creationId xmlns:a16="http://schemas.microsoft.com/office/drawing/2014/main" id="{FFD9B2DA-91CF-6DB1-CB6F-B28DA779F4E0}"/>
              </a:ext>
            </a:extLst>
          </p:cNvPr>
          <p:cNvSpPr>
            <a:spLocks noGrp="1"/>
          </p:cNvSpPr>
          <p:nvPr>
            <p:ph idx="1"/>
          </p:nvPr>
        </p:nvSpPr>
        <p:spPr/>
        <p:txBody>
          <a:bodyPr>
            <a:normAutofit lnSpcReduction="10000"/>
          </a:bodyPr>
          <a:lstStyle/>
          <a:p>
            <a:r>
              <a:rPr lang="nl-BE" altLang="nl-BE" sz="4400" dirty="0">
                <a:solidFill>
                  <a:srgbClr val="00B0F0"/>
                </a:solidFill>
              </a:rPr>
              <a:t>Basisoptie </a:t>
            </a:r>
            <a:r>
              <a:rPr lang="nl-BE" sz="4400" dirty="0">
                <a:solidFill>
                  <a:srgbClr val="00B0F0"/>
                </a:solidFill>
              </a:rPr>
              <a:t>Klassieke talen (Grieks en Latijn)</a:t>
            </a:r>
            <a:endParaRPr lang="en-US" sz="4400" dirty="0">
              <a:solidFill>
                <a:srgbClr val="00B0F0"/>
              </a:solidFill>
            </a:endParaRPr>
          </a:p>
          <a:p>
            <a:pPr eaLnBrk="1" hangingPunct="1">
              <a:defRPr/>
            </a:pPr>
            <a:endParaRPr lang="nl-BE" sz="4400" b="1" dirty="0">
              <a:solidFill>
                <a:srgbClr val="00B0F0"/>
              </a:solidFill>
            </a:endParaRPr>
          </a:p>
          <a:p>
            <a:r>
              <a:rPr lang="nl-BE" dirty="0"/>
              <a:t>Wie voor deze optie kiest, heeft al in het eerste jaar gekozen voor klassieke talen. Je wil graag Latijnse en/of Griekse teksten begrijpen. Je bent geboeid door de geschiedenis, de structuur, de kracht van taal. Je onderzoekt de taal en de cultuur. Je krijgt inzicht in de invloed van de Grieken en de Romeinen op de hedendaagse Westerse samenleving. Wie geen Grieks wil, volgt enkel Latijn.</a:t>
            </a:r>
            <a:endParaRPr lang="en-US" dirty="0"/>
          </a:p>
          <a:p>
            <a:endParaRPr lang="nl-BE" i="1" dirty="0"/>
          </a:p>
          <a:p>
            <a:r>
              <a:rPr lang="nl-BE" i="1" dirty="0"/>
              <a:t>Logische vervolgrichtingen in de tweede graad zijn Grieks-Latijn of Latijn.</a:t>
            </a:r>
            <a:endParaRPr lang="en-US" dirty="0"/>
          </a:p>
          <a:p>
            <a:endParaRPr lang="nl-BE" dirty="0"/>
          </a:p>
        </p:txBody>
      </p:sp>
    </p:spTree>
    <p:extLst>
      <p:ext uri="{BB962C8B-B14F-4D97-AF65-F5344CB8AC3E}">
        <p14:creationId xmlns:p14="http://schemas.microsoft.com/office/powerpoint/2010/main" val="3551945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2AF5-D097-2C07-468B-6B48122D0858}"/>
              </a:ext>
            </a:extLst>
          </p:cNvPr>
          <p:cNvSpPr>
            <a:spLocks noGrp="1"/>
          </p:cNvSpPr>
          <p:nvPr>
            <p:ph type="title"/>
          </p:nvPr>
        </p:nvSpPr>
        <p:spPr/>
        <p:txBody>
          <a:bodyPr/>
          <a:lstStyle/>
          <a:p>
            <a:r>
              <a:rPr lang="nl-BE" altLang="nl-BE" dirty="0"/>
              <a:t>EERSTE GRAAD – TWEEDE LEERJAAR A</a:t>
            </a:r>
            <a:endParaRPr lang="nl-BE" dirty="0"/>
          </a:p>
        </p:txBody>
      </p:sp>
      <p:sp>
        <p:nvSpPr>
          <p:cNvPr id="3" name="Tijdelijke aanduiding voor inhoud 2">
            <a:extLst>
              <a:ext uri="{FF2B5EF4-FFF2-40B4-BE49-F238E27FC236}">
                <a16:creationId xmlns:a16="http://schemas.microsoft.com/office/drawing/2014/main" id="{FFD9B2DA-91CF-6DB1-CB6F-B28DA779F4E0}"/>
              </a:ext>
            </a:extLst>
          </p:cNvPr>
          <p:cNvSpPr>
            <a:spLocks noGrp="1"/>
          </p:cNvSpPr>
          <p:nvPr>
            <p:ph idx="1"/>
          </p:nvPr>
        </p:nvSpPr>
        <p:spPr/>
        <p:txBody>
          <a:bodyPr>
            <a:normAutofit fontScale="92500" lnSpcReduction="10000"/>
          </a:bodyPr>
          <a:lstStyle/>
          <a:p>
            <a:r>
              <a:rPr lang="nl-BE" altLang="nl-BE" sz="4400" dirty="0">
                <a:solidFill>
                  <a:srgbClr val="00B0F0"/>
                </a:solidFill>
              </a:rPr>
              <a:t>Basisoptie </a:t>
            </a:r>
            <a:r>
              <a:rPr lang="nl-BE" sz="4400" dirty="0">
                <a:solidFill>
                  <a:srgbClr val="00B0F0"/>
                </a:solidFill>
              </a:rPr>
              <a:t>Maatschappij en welzijn</a:t>
            </a:r>
            <a:endParaRPr lang="en-US" sz="4400" dirty="0">
              <a:solidFill>
                <a:srgbClr val="00B0F0"/>
              </a:solidFill>
            </a:endParaRPr>
          </a:p>
          <a:p>
            <a:endParaRPr lang="nl-BE" dirty="0"/>
          </a:p>
          <a:p>
            <a:r>
              <a:rPr lang="nl-BE" dirty="0"/>
              <a:t>Je bent geïnteresseerd in het gedrag van de mensen. Je wil weten hoe menselijke relaties in elkaar zitten. Je leert wat een gezonde en persoonlijke leefstijl is. Je oefent jouw sociale en communicatieve vaardigheden. Je onderzoekt waarom mensen bepaalde gedragingen stellen. Zoek niet langer, je hebt jouw basisoptie gevonden.</a:t>
            </a:r>
            <a:endParaRPr lang="en-US" dirty="0"/>
          </a:p>
          <a:p>
            <a:endParaRPr lang="nl-BE" i="1" dirty="0"/>
          </a:p>
          <a:p>
            <a:r>
              <a:rPr lang="nl-BE" i="1" dirty="0"/>
              <a:t>In de tweede graad kiezen leerlingen voor de doorstromingsrichtingen Humane Wetenschappen of Maatschappij- en Welzijnswetenschappen. In de dubbele finaliteit heb je Maatschappij en welzijn.  Arbeidsmarktgericht heb je Haar- en Schoonheidsverzorging of Zorg en Welzijn.</a:t>
            </a:r>
            <a:endParaRPr lang="en-US" dirty="0"/>
          </a:p>
          <a:p>
            <a:endParaRPr lang="nl-BE" dirty="0"/>
          </a:p>
        </p:txBody>
      </p:sp>
    </p:spTree>
    <p:extLst>
      <p:ext uri="{BB962C8B-B14F-4D97-AF65-F5344CB8AC3E}">
        <p14:creationId xmlns:p14="http://schemas.microsoft.com/office/powerpoint/2010/main" val="2379447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2AF5-D097-2C07-468B-6B48122D0858}"/>
              </a:ext>
            </a:extLst>
          </p:cNvPr>
          <p:cNvSpPr>
            <a:spLocks noGrp="1"/>
          </p:cNvSpPr>
          <p:nvPr>
            <p:ph type="title"/>
          </p:nvPr>
        </p:nvSpPr>
        <p:spPr/>
        <p:txBody>
          <a:bodyPr/>
          <a:lstStyle/>
          <a:p>
            <a:r>
              <a:rPr lang="nl-BE" altLang="nl-BE" dirty="0"/>
              <a:t>EERSTE GRAAD – TWEEDE LEERJAAR A</a:t>
            </a:r>
            <a:endParaRPr lang="nl-BE" dirty="0"/>
          </a:p>
        </p:txBody>
      </p:sp>
      <p:sp>
        <p:nvSpPr>
          <p:cNvPr id="3" name="Tijdelijke aanduiding voor inhoud 2">
            <a:extLst>
              <a:ext uri="{FF2B5EF4-FFF2-40B4-BE49-F238E27FC236}">
                <a16:creationId xmlns:a16="http://schemas.microsoft.com/office/drawing/2014/main" id="{FFD9B2DA-91CF-6DB1-CB6F-B28DA779F4E0}"/>
              </a:ext>
            </a:extLst>
          </p:cNvPr>
          <p:cNvSpPr>
            <a:spLocks noGrp="1"/>
          </p:cNvSpPr>
          <p:nvPr>
            <p:ph idx="1"/>
          </p:nvPr>
        </p:nvSpPr>
        <p:spPr/>
        <p:txBody>
          <a:bodyPr>
            <a:normAutofit fontScale="85000" lnSpcReduction="20000"/>
          </a:bodyPr>
          <a:lstStyle/>
          <a:p>
            <a:r>
              <a:rPr lang="nl-BE" altLang="nl-BE" sz="4400" dirty="0">
                <a:solidFill>
                  <a:srgbClr val="00B0F0"/>
                </a:solidFill>
              </a:rPr>
              <a:t>Basisoptie </a:t>
            </a:r>
            <a:r>
              <a:rPr lang="nl-BE" sz="4400" dirty="0">
                <a:solidFill>
                  <a:srgbClr val="00B0F0"/>
                </a:solidFill>
              </a:rPr>
              <a:t>Moderne talen en wetenschappen</a:t>
            </a:r>
            <a:endParaRPr lang="en-US" sz="4400" dirty="0">
              <a:solidFill>
                <a:srgbClr val="00B0F0"/>
              </a:solidFill>
            </a:endParaRPr>
          </a:p>
          <a:p>
            <a:endParaRPr lang="nl-BE" dirty="0"/>
          </a:p>
          <a:p>
            <a:r>
              <a:rPr lang="nl-BE" dirty="0"/>
              <a:t>Je houdt ervan om te communiceren in het Nederlands, Frans en/of Engels. Je houdt van literatuur, verhalen en gedichten. Je onderzoekt graag hoe mensen door hun taal tot een groep of cultuur behoren. Daarnaast onderzoek je ook graag wetenschappelijke verschijnselen en ideeën. Je ontdekt waar natuur- en technische wetenschappen een belangrijke rol spelen. Je wil de wereld begrijpen en veranderen. </a:t>
            </a:r>
            <a:endParaRPr lang="en-US" dirty="0"/>
          </a:p>
          <a:p>
            <a:endParaRPr lang="nl-BE" i="1" dirty="0"/>
          </a:p>
          <a:p>
            <a:r>
              <a:rPr lang="nl-BE" i="1" dirty="0"/>
              <a:t>In de tweede graad is er een vervolg in de doorstromingsrichtingen Natuurwetenschappen, Technologische Wetenschappen of Moderne Talen. In de dubbele finaliteit heb je de keuze uit verschillende techniekrichtingen of een richting uit één van de andere domeinen.</a:t>
            </a:r>
            <a:endParaRPr lang="en-US" dirty="0"/>
          </a:p>
          <a:p>
            <a:pPr marL="0" indent="0">
              <a:buNone/>
            </a:pPr>
            <a:r>
              <a:rPr lang="nl-BE" dirty="0"/>
              <a:t> </a:t>
            </a:r>
          </a:p>
        </p:txBody>
      </p:sp>
    </p:spTree>
    <p:extLst>
      <p:ext uri="{BB962C8B-B14F-4D97-AF65-F5344CB8AC3E}">
        <p14:creationId xmlns:p14="http://schemas.microsoft.com/office/powerpoint/2010/main" val="280735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2AF5-D097-2C07-468B-6B48122D0858}"/>
              </a:ext>
            </a:extLst>
          </p:cNvPr>
          <p:cNvSpPr>
            <a:spLocks noGrp="1"/>
          </p:cNvSpPr>
          <p:nvPr>
            <p:ph type="title"/>
          </p:nvPr>
        </p:nvSpPr>
        <p:spPr/>
        <p:txBody>
          <a:bodyPr/>
          <a:lstStyle/>
          <a:p>
            <a:r>
              <a:rPr lang="nl-BE" altLang="nl-BE" dirty="0"/>
              <a:t>EERSTE GRAAD – TWEEDE LEERJAAR A</a:t>
            </a:r>
            <a:endParaRPr lang="nl-BE" dirty="0"/>
          </a:p>
        </p:txBody>
      </p:sp>
      <p:sp>
        <p:nvSpPr>
          <p:cNvPr id="3" name="Tijdelijke aanduiding voor inhoud 2">
            <a:extLst>
              <a:ext uri="{FF2B5EF4-FFF2-40B4-BE49-F238E27FC236}">
                <a16:creationId xmlns:a16="http://schemas.microsoft.com/office/drawing/2014/main" id="{FFD9B2DA-91CF-6DB1-CB6F-B28DA779F4E0}"/>
              </a:ext>
            </a:extLst>
          </p:cNvPr>
          <p:cNvSpPr>
            <a:spLocks noGrp="1"/>
          </p:cNvSpPr>
          <p:nvPr>
            <p:ph idx="1"/>
          </p:nvPr>
        </p:nvSpPr>
        <p:spPr/>
        <p:txBody>
          <a:bodyPr>
            <a:normAutofit fontScale="92500" lnSpcReduction="10000"/>
          </a:bodyPr>
          <a:lstStyle/>
          <a:p>
            <a:r>
              <a:rPr lang="nl-BE" altLang="nl-BE" sz="4400" dirty="0">
                <a:solidFill>
                  <a:srgbClr val="00B0F0"/>
                </a:solidFill>
              </a:rPr>
              <a:t>Basisoptie </a:t>
            </a:r>
            <a:r>
              <a:rPr lang="nl-BE" sz="4400" dirty="0">
                <a:solidFill>
                  <a:srgbClr val="00B0F0"/>
                </a:solidFill>
              </a:rPr>
              <a:t>STEM-technieken</a:t>
            </a:r>
            <a:endParaRPr lang="en-US" sz="4400" dirty="0">
              <a:solidFill>
                <a:srgbClr val="00B0F0"/>
              </a:solidFill>
            </a:endParaRPr>
          </a:p>
          <a:p>
            <a:endParaRPr lang="nl-BE" dirty="0"/>
          </a:p>
          <a:p>
            <a:r>
              <a:rPr lang="nl-BE" dirty="0"/>
              <a:t>Het interesseert je hoe machines en constructies in elkaar steken. In STEM-technieken ben je praktisch bezig met de techniek van vandaag. Je krijgt inzicht in plannen, schema’s en materialen en leert zelf te meten, te schakelen en verbinden. Je maakt werkstukken en herstelt defecten.</a:t>
            </a:r>
            <a:endParaRPr lang="en-US" dirty="0"/>
          </a:p>
          <a:p>
            <a:endParaRPr lang="nl-BE" i="1" dirty="0"/>
          </a:p>
          <a:p>
            <a:r>
              <a:rPr lang="nl-BE" i="1" dirty="0"/>
              <a:t>STEM-technieken biedt in de tweede graad een brede waaier aan studierichtingen aan. Ze zijn vooral gericht op de dubbele finaliteit, zoals Elektromechanische Technieken of arbeidsmarktgericht, zoals Elektriciteit, Hout en Mechanica.</a:t>
            </a:r>
            <a:endParaRPr lang="en-US" dirty="0"/>
          </a:p>
          <a:p>
            <a:endParaRPr lang="nl-BE" dirty="0"/>
          </a:p>
        </p:txBody>
      </p:sp>
    </p:spTree>
    <p:extLst>
      <p:ext uri="{BB962C8B-B14F-4D97-AF65-F5344CB8AC3E}">
        <p14:creationId xmlns:p14="http://schemas.microsoft.com/office/powerpoint/2010/main" val="2067627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2AF5-D097-2C07-468B-6B48122D0858}"/>
              </a:ext>
            </a:extLst>
          </p:cNvPr>
          <p:cNvSpPr>
            <a:spLocks noGrp="1"/>
          </p:cNvSpPr>
          <p:nvPr>
            <p:ph type="title"/>
          </p:nvPr>
        </p:nvSpPr>
        <p:spPr/>
        <p:txBody>
          <a:bodyPr/>
          <a:lstStyle/>
          <a:p>
            <a:r>
              <a:rPr lang="nl-BE" altLang="nl-BE" dirty="0"/>
              <a:t>EERSTE GRAAD – TWEEDE LEERJAAR A</a:t>
            </a:r>
            <a:endParaRPr lang="nl-BE" dirty="0"/>
          </a:p>
        </p:txBody>
      </p:sp>
      <p:sp>
        <p:nvSpPr>
          <p:cNvPr id="3" name="Tijdelijke aanduiding voor inhoud 2">
            <a:extLst>
              <a:ext uri="{FF2B5EF4-FFF2-40B4-BE49-F238E27FC236}">
                <a16:creationId xmlns:a16="http://schemas.microsoft.com/office/drawing/2014/main" id="{FFD9B2DA-91CF-6DB1-CB6F-B28DA779F4E0}"/>
              </a:ext>
            </a:extLst>
          </p:cNvPr>
          <p:cNvSpPr>
            <a:spLocks noGrp="1"/>
          </p:cNvSpPr>
          <p:nvPr>
            <p:ph idx="1"/>
          </p:nvPr>
        </p:nvSpPr>
        <p:spPr/>
        <p:txBody>
          <a:bodyPr>
            <a:normAutofit fontScale="92500" lnSpcReduction="10000"/>
          </a:bodyPr>
          <a:lstStyle/>
          <a:p>
            <a:r>
              <a:rPr lang="nl-BE" altLang="nl-BE" sz="4400" dirty="0">
                <a:solidFill>
                  <a:srgbClr val="00B0F0"/>
                </a:solidFill>
              </a:rPr>
              <a:t>Basisoptie </a:t>
            </a:r>
            <a:r>
              <a:rPr lang="nl-BE" sz="4400" dirty="0">
                <a:solidFill>
                  <a:srgbClr val="00B0F0"/>
                </a:solidFill>
              </a:rPr>
              <a:t>STEM-wetenschappen</a:t>
            </a:r>
          </a:p>
          <a:p>
            <a:endParaRPr lang="nl-BE" dirty="0"/>
          </a:p>
          <a:p>
            <a:r>
              <a:rPr lang="nl-BE" dirty="0"/>
              <a:t>Je bent geboeid door wetenschappen en techniek. In STEM-wetenschappen denk je mee om de technologie van morgen te ontwikkelen. Je verkent methoden om op een structurele manier een onderzoeksvraag te analyseren en een probleemoplossend prototype te ontwerpen. Je beheerst wiskunde, IT, fysica en chemie en past dit toe om biologische en technische modellen te begrijpen en aan te passen.</a:t>
            </a:r>
            <a:endParaRPr lang="en-US" dirty="0"/>
          </a:p>
          <a:p>
            <a:endParaRPr lang="nl-BE" i="1" dirty="0"/>
          </a:p>
          <a:p>
            <a:r>
              <a:rPr lang="nl-BE" i="1" dirty="0"/>
              <a:t>In de tweede graad kies je voor de doorstromingsrichting Technologische Wetenschappen of Natuurwetenschappen. In de dubbele finaliteit heb je Elektromechanische Technieken</a:t>
            </a:r>
            <a:endParaRPr lang="en-US" dirty="0"/>
          </a:p>
          <a:p>
            <a:endParaRPr lang="nl-BE" dirty="0"/>
          </a:p>
        </p:txBody>
      </p:sp>
    </p:spTree>
    <p:extLst>
      <p:ext uri="{BB962C8B-B14F-4D97-AF65-F5344CB8AC3E}">
        <p14:creationId xmlns:p14="http://schemas.microsoft.com/office/powerpoint/2010/main" val="3593071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E781D-143F-EF01-D8D3-F5B1A747C04D}"/>
              </a:ext>
            </a:extLst>
          </p:cNvPr>
          <p:cNvSpPr>
            <a:spLocks noGrp="1"/>
          </p:cNvSpPr>
          <p:nvPr>
            <p:ph type="title"/>
          </p:nvPr>
        </p:nvSpPr>
        <p:spPr/>
        <p:txBody>
          <a:bodyPr/>
          <a:lstStyle/>
          <a:p>
            <a:r>
              <a:rPr lang="nl-BE" altLang="nl-BE" dirty="0"/>
              <a:t>EERSTE GRAAD – TWEEDE LEERJAAR B</a:t>
            </a:r>
            <a:endParaRPr lang="nl-BE" cap="small" dirty="0"/>
          </a:p>
        </p:txBody>
      </p:sp>
      <p:graphicFrame>
        <p:nvGraphicFramePr>
          <p:cNvPr id="5" name="Tijdelijke aanduiding voor SmartArt 3">
            <a:extLst>
              <a:ext uri="{FF2B5EF4-FFF2-40B4-BE49-F238E27FC236}">
                <a16:creationId xmlns:a16="http://schemas.microsoft.com/office/drawing/2014/main" id="{5409A421-2A2F-9A55-BB36-F25D5A398FDC}"/>
              </a:ext>
            </a:extLst>
          </p:cNvPr>
          <p:cNvGraphicFramePr>
            <a:graphicFrameLocks/>
          </p:cNvGraphicFramePr>
          <p:nvPr>
            <p:extLst>
              <p:ext uri="{D42A27DB-BD31-4B8C-83A1-F6EECF244321}">
                <p14:modId xmlns:p14="http://schemas.microsoft.com/office/powerpoint/2010/main" val="686440542"/>
              </p:ext>
            </p:extLst>
          </p:nvPr>
        </p:nvGraphicFramePr>
        <p:xfrm>
          <a:off x="944379" y="1690688"/>
          <a:ext cx="5756224" cy="4755114"/>
        </p:xfrm>
        <a:graphic>
          <a:graphicData uri="http://schemas.openxmlformats.org/drawingml/2006/table">
            <a:tbl>
              <a:tblPr firstRow="1" bandRow="1">
                <a:tableStyleId>{21E4AEA4-8DFA-4A89-87EB-49C32662AFE0}</a:tableStyleId>
              </a:tblPr>
              <a:tblGrid>
                <a:gridCol w="2878112">
                  <a:extLst>
                    <a:ext uri="{9D8B030D-6E8A-4147-A177-3AD203B41FA5}">
                      <a16:colId xmlns:a16="http://schemas.microsoft.com/office/drawing/2014/main" val="20000"/>
                    </a:ext>
                  </a:extLst>
                </a:gridCol>
                <a:gridCol w="2878112">
                  <a:extLst>
                    <a:ext uri="{9D8B030D-6E8A-4147-A177-3AD203B41FA5}">
                      <a16:colId xmlns:a16="http://schemas.microsoft.com/office/drawing/2014/main" val="20001"/>
                    </a:ext>
                  </a:extLst>
                </a:gridCol>
              </a:tblGrid>
              <a:tr h="345930">
                <a:tc>
                  <a:txBody>
                    <a:bodyPr/>
                    <a:lstStyle/>
                    <a:p>
                      <a:pPr algn="ctr"/>
                      <a:r>
                        <a:rPr lang="nl-BE" sz="1800" dirty="0"/>
                        <a:t>Vak</a:t>
                      </a:r>
                    </a:p>
                  </a:txBody>
                  <a:tcPr marL="91449" marR="91449" marT="45729" marB="45729">
                    <a:solidFill>
                      <a:srgbClr val="ED3C29"/>
                    </a:solidFill>
                  </a:tcPr>
                </a:tc>
                <a:tc>
                  <a:txBody>
                    <a:bodyPr/>
                    <a:lstStyle/>
                    <a:p>
                      <a:pPr algn="ctr"/>
                      <a:r>
                        <a:rPr lang="nl-BE" sz="1800" dirty="0"/>
                        <a:t>Aantal</a:t>
                      </a:r>
                      <a:r>
                        <a:rPr lang="nl-BE" sz="1800" baseline="0" dirty="0"/>
                        <a:t> uur</a:t>
                      </a:r>
                      <a:endParaRPr lang="nl-BE" sz="1800" dirty="0"/>
                    </a:p>
                  </a:txBody>
                  <a:tcPr marL="91449" marR="91449" marT="45729" marB="45729">
                    <a:solidFill>
                      <a:srgbClr val="ED3C29"/>
                    </a:solidFill>
                  </a:tcPr>
                </a:tc>
                <a:extLst>
                  <a:ext uri="{0D108BD9-81ED-4DB2-BD59-A6C34878D82A}">
                    <a16:rowId xmlns:a16="http://schemas.microsoft.com/office/drawing/2014/main" val="10000"/>
                  </a:ext>
                </a:extLst>
              </a:tr>
              <a:tr h="340013">
                <a:tc>
                  <a:txBody>
                    <a:bodyPr/>
                    <a:lstStyle/>
                    <a:p>
                      <a:r>
                        <a:rPr lang="nl-BE" sz="1800" dirty="0"/>
                        <a:t>Beeld</a:t>
                      </a:r>
                    </a:p>
                  </a:txBody>
                  <a:tcPr marL="91449" marR="91449" marT="45729" marB="45729"/>
                </a:tc>
                <a:tc>
                  <a:txBody>
                    <a:bodyPr/>
                    <a:lstStyle/>
                    <a:p>
                      <a:pPr algn="ctr"/>
                      <a:r>
                        <a:rPr lang="nl-BE" sz="1800" dirty="0"/>
                        <a:t>0</a:t>
                      </a:r>
                    </a:p>
                  </a:txBody>
                  <a:tcPr marL="91449" marR="91449" marT="45729" marB="45729"/>
                </a:tc>
                <a:extLst>
                  <a:ext uri="{0D108BD9-81ED-4DB2-BD59-A6C34878D82A}">
                    <a16:rowId xmlns:a16="http://schemas.microsoft.com/office/drawing/2014/main" val="10001"/>
                  </a:ext>
                </a:extLst>
              </a:tr>
              <a:tr h="340013">
                <a:tc>
                  <a:txBody>
                    <a:bodyPr/>
                    <a:lstStyle/>
                    <a:p>
                      <a:r>
                        <a:rPr lang="nl-BE" sz="1800" dirty="0"/>
                        <a:t>Engels</a:t>
                      </a:r>
                    </a:p>
                  </a:txBody>
                  <a:tcPr marL="91449" marR="91449" marT="45729" marB="45729"/>
                </a:tc>
                <a:tc>
                  <a:txBody>
                    <a:bodyPr/>
                    <a:lstStyle/>
                    <a:p>
                      <a:pPr algn="ctr"/>
                      <a:r>
                        <a:rPr lang="nl-BE" sz="1800" dirty="0"/>
                        <a:t>2</a:t>
                      </a:r>
                    </a:p>
                  </a:txBody>
                  <a:tcPr marL="91449" marR="91449" marT="45729" marB="45729"/>
                </a:tc>
                <a:extLst>
                  <a:ext uri="{0D108BD9-81ED-4DB2-BD59-A6C34878D82A}">
                    <a16:rowId xmlns:a16="http://schemas.microsoft.com/office/drawing/2014/main" val="3194957629"/>
                  </a:ext>
                </a:extLst>
              </a:tr>
              <a:tr h="345930">
                <a:tc>
                  <a:txBody>
                    <a:bodyPr/>
                    <a:lstStyle/>
                    <a:p>
                      <a:r>
                        <a:rPr lang="nl-BE" sz="1800" dirty="0"/>
                        <a:t>Frans</a:t>
                      </a:r>
                    </a:p>
                  </a:txBody>
                  <a:tcPr marL="91449" marR="91449" marT="45729" marB="45729"/>
                </a:tc>
                <a:tc>
                  <a:txBody>
                    <a:bodyPr/>
                    <a:lstStyle/>
                    <a:p>
                      <a:pPr algn="ctr"/>
                      <a:r>
                        <a:rPr lang="nl-BE" sz="1800" dirty="0"/>
                        <a:t>1</a:t>
                      </a:r>
                    </a:p>
                  </a:txBody>
                  <a:tcPr marL="91449" marR="91449" marT="45729" marB="45729"/>
                </a:tc>
                <a:extLst>
                  <a:ext uri="{0D108BD9-81ED-4DB2-BD59-A6C34878D82A}">
                    <a16:rowId xmlns:a16="http://schemas.microsoft.com/office/drawing/2014/main" val="10002"/>
                  </a:ext>
                </a:extLst>
              </a:tr>
              <a:tr h="345930">
                <a:tc>
                  <a:txBody>
                    <a:bodyPr/>
                    <a:lstStyle/>
                    <a:p>
                      <a:r>
                        <a:rPr lang="nl-BE" sz="1800" dirty="0"/>
                        <a:t>Godsdienst</a:t>
                      </a:r>
                    </a:p>
                  </a:txBody>
                  <a:tcPr marL="91449" marR="91449" marT="45729" marB="45729"/>
                </a:tc>
                <a:tc>
                  <a:txBody>
                    <a:bodyPr/>
                    <a:lstStyle/>
                    <a:p>
                      <a:pPr algn="ctr"/>
                      <a:r>
                        <a:rPr lang="nl-BE" sz="1800" dirty="0"/>
                        <a:t>2</a:t>
                      </a:r>
                    </a:p>
                  </a:txBody>
                  <a:tcPr marL="91449" marR="91449" marT="45729" marB="45729"/>
                </a:tc>
                <a:extLst>
                  <a:ext uri="{0D108BD9-81ED-4DB2-BD59-A6C34878D82A}">
                    <a16:rowId xmlns:a16="http://schemas.microsoft.com/office/drawing/2014/main" val="2898267020"/>
                  </a:ext>
                </a:extLst>
              </a:tr>
              <a:tr h="345930">
                <a:tc>
                  <a:txBody>
                    <a:bodyPr/>
                    <a:lstStyle/>
                    <a:p>
                      <a:r>
                        <a:rPr lang="nl-BE" sz="1800" dirty="0"/>
                        <a:t>Lichamelijk</a:t>
                      </a:r>
                      <a:r>
                        <a:rPr lang="nl-BE" sz="1800" baseline="0" dirty="0"/>
                        <a:t>e opvoeding</a:t>
                      </a:r>
                      <a:endParaRPr lang="nl-BE" sz="1800" dirty="0"/>
                    </a:p>
                  </a:txBody>
                  <a:tcPr marL="91449" marR="91449" marT="45729" marB="45729"/>
                </a:tc>
                <a:tc>
                  <a:txBody>
                    <a:bodyPr/>
                    <a:lstStyle/>
                    <a:p>
                      <a:pPr algn="ctr"/>
                      <a:r>
                        <a:rPr lang="nl-BE" sz="1800" dirty="0"/>
                        <a:t>2</a:t>
                      </a:r>
                    </a:p>
                  </a:txBody>
                  <a:tcPr marL="91449" marR="91449" marT="45729" marB="45729"/>
                </a:tc>
                <a:extLst>
                  <a:ext uri="{0D108BD9-81ED-4DB2-BD59-A6C34878D82A}">
                    <a16:rowId xmlns:a16="http://schemas.microsoft.com/office/drawing/2014/main" val="10003"/>
                  </a:ext>
                </a:extLst>
              </a:tr>
              <a:tr h="345930">
                <a:tc>
                  <a:txBody>
                    <a:bodyPr/>
                    <a:lstStyle/>
                    <a:p>
                      <a:r>
                        <a:rPr lang="nl-BE" sz="1800" dirty="0"/>
                        <a:t>Maatschappelijke vorming</a:t>
                      </a:r>
                    </a:p>
                  </a:txBody>
                  <a:tcPr marL="91449" marR="91449" marT="45729" marB="45729"/>
                </a:tc>
                <a:tc>
                  <a:txBody>
                    <a:bodyPr/>
                    <a:lstStyle/>
                    <a:p>
                      <a:pPr algn="ctr"/>
                      <a:r>
                        <a:rPr lang="nl-BE" sz="1800" dirty="0"/>
                        <a:t>2</a:t>
                      </a:r>
                    </a:p>
                  </a:txBody>
                  <a:tcPr marL="91449" marR="91449" marT="45729" marB="45729"/>
                </a:tc>
                <a:extLst>
                  <a:ext uri="{0D108BD9-81ED-4DB2-BD59-A6C34878D82A}">
                    <a16:rowId xmlns:a16="http://schemas.microsoft.com/office/drawing/2014/main" val="10004"/>
                  </a:ext>
                </a:extLst>
              </a:tr>
              <a:tr h="345930">
                <a:tc>
                  <a:txBody>
                    <a:bodyPr/>
                    <a:lstStyle/>
                    <a:p>
                      <a:r>
                        <a:rPr lang="nl-BE" sz="1800" dirty="0"/>
                        <a:t>Muziek</a:t>
                      </a:r>
                    </a:p>
                  </a:txBody>
                  <a:tcPr marL="91449" marR="91449" marT="45729" marB="45729"/>
                </a:tc>
                <a:tc>
                  <a:txBody>
                    <a:bodyPr/>
                    <a:lstStyle/>
                    <a:p>
                      <a:pPr algn="ctr"/>
                      <a:r>
                        <a:rPr lang="nl-BE" sz="1800" dirty="0"/>
                        <a:t>1</a:t>
                      </a:r>
                    </a:p>
                  </a:txBody>
                  <a:tcPr marL="91449" marR="91449" marT="45729" marB="45729"/>
                </a:tc>
                <a:extLst>
                  <a:ext uri="{0D108BD9-81ED-4DB2-BD59-A6C34878D82A}">
                    <a16:rowId xmlns:a16="http://schemas.microsoft.com/office/drawing/2014/main" val="10005"/>
                  </a:ext>
                </a:extLst>
              </a:tr>
              <a:tr h="345930">
                <a:tc>
                  <a:txBody>
                    <a:bodyPr/>
                    <a:lstStyle/>
                    <a:p>
                      <a:r>
                        <a:rPr lang="nl-BE" sz="1800" dirty="0"/>
                        <a:t>Natuur en ruimte</a:t>
                      </a:r>
                    </a:p>
                  </a:txBody>
                  <a:tcPr marL="91449" marR="91449" marT="45729" marB="45729"/>
                </a:tc>
                <a:tc>
                  <a:txBody>
                    <a:bodyPr/>
                    <a:lstStyle/>
                    <a:p>
                      <a:pPr algn="ctr"/>
                      <a:r>
                        <a:rPr lang="nl-BE" sz="1800" dirty="0"/>
                        <a:t>2</a:t>
                      </a:r>
                    </a:p>
                  </a:txBody>
                  <a:tcPr marL="91449" marR="91449" marT="45729" marB="45729"/>
                </a:tc>
                <a:extLst>
                  <a:ext uri="{0D108BD9-81ED-4DB2-BD59-A6C34878D82A}">
                    <a16:rowId xmlns:a16="http://schemas.microsoft.com/office/drawing/2014/main" val="4074265765"/>
                  </a:ext>
                </a:extLst>
              </a:tr>
              <a:tr h="345930">
                <a:tc>
                  <a:txBody>
                    <a:bodyPr/>
                    <a:lstStyle/>
                    <a:p>
                      <a:r>
                        <a:rPr lang="nl-BE" sz="1800" dirty="0"/>
                        <a:t>Nederlands</a:t>
                      </a:r>
                    </a:p>
                  </a:txBody>
                  <a:tcPr marL="91449" marR="91449" marT="45729" marB="45729"/>
                </a:tc>
                <a:tc>
                  <a:txBody>
                    <a:bodyPr/>
                    <a:lstStyle/>
                    <a:p>
                      <a:pPr algn="ctr"/>
                      <a:r>
                        <a:rPr lang="nl-BE" sz="1800" dirty="0"/>
                        <a:t>3</a:t>
                      </a:r>
                    </a:p>
                  </a:txBody>
                  <a:tcPr marL="91449" marR="91449" marT="45729" marB="45729"/>
                </a:tc>
                <a:extLst>
                  <a:ext uri="{0D108BD9-81ED-4DB2-BD59-A6C34878D82A}">
                    <a16:rowId xmlns:a16="http://schemas.microsoft.com/office/drawing/2014/main" val="3239982933"/>
                  </a:ext>
                </a:extLst>
              </a:tr>
              <a:tr h="345930">
                <a:tc>
                  <a:txBody>
                    <a:bodyPr/>
                    <a:lstStyle/>
                    <a:p>
                      <a:r>
                        <a:rPr lang="nl-BE" sz="1800" dirty="0"/>
                        <a:t>Techniek</a:t>
                      </a:r>
                    </a:p>
                  </a:txBody>
                  <a:tcPr marL="91449" marR="91449" marT="45729" marB="45729"/>
                </a:tc>
                <a:tc>
                  <a:txBody>
                    <a:bodyPr/>
                    <a:lstStyle/>
                    <a:p>
                      <a:pPr algn="ctr"/>
                      <a:r>
                        <a:rPr lang="nl-BE" sz="1800" dirty="0"/>
                        <a:t>2</a:t>
                      </a:r>
                    </a:p>
                  </a:txBody>
                  <a:tcPr marL="91449" marR="91449" marT="45729" marB="45729"/>
                </a:tc>
                <a:extLst>
                  <a:ext uri="{0D108BD9-81ED-4DB2-BD59-A6C34878D82A}">
                    <a16:rowId xmlns:a16="http://schemas.microsoft.com/office/drawing/2014/main" val="10007"/>
                  </a:ext>
                </a:extLst>
              </a:tr>
              <a:tr h="345930">
                <a:tc>
                  <a:txBody>
                    <a:bodyPr/>
                    <a:lstStyle/>
                    <a:p>
                      <a:r>
                        <a:rPr lang="nl-BE" sz="1800" dirty="0"/>
                        <a:t>Wiskunde</a:t>
                      </a:r>
                    </a:p>
                  </a:txBody>
                  <a:tcPr marL="91449" marR="91449" marT="45729" marB="45729"/>
                </a:tc>
                <a:tc>
                  <a:txBody>
                    <a:bodyPr/>
                    <a:lstStyle/>
                    <a:p>
                      <a:pPr algn="ctr"/>
                      <a:r>
                        <a:rPr lang="nl-BE" sz="1800" dirty="0"/>
                        <a:t>3</a:t>
                      </a:r>
                    </a:p>
                  </a:txBody>
                  <a:tcPr marL="91449" marR="91449" marT="45729" marB="45729"/>
                </a:tc>
                <a:extLst>
                  <a:ext uri="{0D108BD9-81ED-4DB2-BD59-A6C34878D82A}">
                    <a16:rowId xmlns:a16="http://schemas.microsoft.com/office/drawing/2014/main" val="10008"/>
                  </a:ext>
                </a:extLst>
              </a:tr>
              <a:tr h="345930">
                <a:tc>
                  <a:txBody>
                    <a:bodyPr/>
                    <a:lstStyle/>
                    <a:p>
                      <a:pPr marL="0" algn="l" rtl="0" eaLnBrk="1" latinLnBrk="0" hangingPunct="1"/>
                      <a:r>
                        <a:rPr kumimoji="0" lang="nl-BE" sz="1800" b="1" kern="1200" dirty="0">
                          <a:solidFill>
                            <a:schemeClr val="tx1"/>
                          </a:solidFill>
                          <a:latin typeface="+mn-lt"/>
                          <a:ea typeface="+mn-ea"/>
                          <a:cs typeface="+mn-cs"/>
                        </a:rPr>
                        <a:t>TOTAAL</a:t>
                      </a:r>
                    </a:p>
                  </a:txBody>
                  <a:tcPr marL="91449" marR="91449" marT="45729" marB="45729"/>
                </a:tc>
                <a:tc>
                  <a:txBody>
                    <a:bodyPr/>
                    <a:lstStyle/>
                    <a:p>
                      <a:pPr marL="0" algn="ctr" rtl="0" eaLnBrk="1" latinLnBrk="0" hangingPunct="1"/>
                      <a:r>
                        <a:rPr kumimoji="0" lang="nl-BE" sz="1800" b="1" kern="1200" dirty="0">
                          <a:solidFill>
                            <a:schemeClr val="tx1"/>
                          </a:solidFill>
                          <a:latin typeface="+mn-lt"/>
                          <a:ea typeface="+mn-ea"/>
                          <a:cs typeface="+mn-cs"/>
                        </a:rPr>
                        <a:t>20</a:t>
                      </a:r>
                    </a:p>
                  </a:txBody>
                  <a:tcPr marL="91449" marR="91449" marT="45729" marB="45729"/>
                </a:tc>
                <a:extLst>
                  <a:ext uri="{0D108BD9-81ED-4DB2-BD59-A6C34878D82A}">
                    <a16:rowId xmlns:a16="http://schemas.microsoft.com/office/drawing/2014/main" val="10010"/>
                  </a:ext>
                </a:extLst>
              </a:tr>
            </a:tbl>
          </a:graphicData>
        </a:graphic>
      </p:graphicFrame>
      <p:sp>
        <p:nvSpPr>
          <p:cNvPr id="3" name="Rechthoek: afgeronde hoeken 2">
            <a:extLst>
              <a:ext uri="{FF2B5EF4-FFF2-40B4-BE49-F238E27FC236}">
                <a16:creationId xmlns:a16="http://schemas.microsoft.com/office/drawing/2014/main" id="{25FF7589-82DB-E5E1-CF12-A75B67E9AAC7}"/>
              </a:ext>
            </a:extLst>
          </p:cNvPr>
          <p:cNvSpPr/>
          <p:nvPr/>
        </p:nvSpPr>
        <p:spPr>
          <a:xfrm>
            <a:off x="7129820" y="3394276"/>
            <a:ext cx="4472567" cy="539039"/>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400" dirty="0">
                <a:solidFill>
                  <a:prstClr val="white"/>
                </a:solidFill>
                <a:latin typeface="Barlow Light" panose="00000400000000000000" pitchFamily="2" charset="0"/>
              </a:rPr>
              <a:t>Algemene vorming – 20 lesuren</a:t>
            </a:r>
          </a:p>
        </p:txBody>
      </p:sp>
      <p:sp>
        <p:nvSpPr>
          <p:cNvPr id="4" name="Vierkante haak rechts 3">
            <a:extLst>
              <a:ext uri="{FF2B5EF4-FFF2-40B4-BE49-F238E27FC236}">
                <a16:creationId xmlns:a16="http://schemas.microsoft.com/office/drawing/2014/main" id="{035E1E36-9A8D-FF08-0D0C-8377B4FD5015}"/>
              </a:ext>
            </a:extLst>
          </p:cNvPr>
          <p:cNvSpPr/>
          <p:nvPr/>
        </p:nvSpPr>
        <p:spPr>
          <a:xfrm>
            <a:off x="6755567" y="1689665"/>
            <a:ext cx="45719" cy="4486279"/>
          </a:xfrm>
          <a:prstGeom prst="rightBracket">
            <a:avLst/>
          </a:prstGeom>
          <a:ln w="38100">
            <a:solidFill>
              <a:srgbClr val="ED3C29"/>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nl-BE"/>
          </a:p>
        </p:txBody>
      </p:sp>
    </p:spTree>
    <p:extLst>
      <p:ext uri="{BB962C8B-B14F-4D97-AF65-F5344CB8AC3E}">
        <p14:creationId xmlns:p14="http://schemas.microsoft.com/office/powerpoint/2010/main" val="1674132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51298-365A-4173-B962-469BF9632172}"/>
              </a:ext>
            </a:extLst>
          </p:cNvPr>
          <p:cNvSpPr>
            <a:spLocks noGrp="1"/>
          </p:cNvSpPr>
          <p:nvPr>
            <p:ph type="title"/>
          </p:nvPr>
        </p:nvSpPr>
        <p:spPr/>
        <p:txBody>
          <a:bodyPr/>
          <a:lstStyle/>
          <a:p>
            <a:r>
              <a:rPr lang="nl-BE" altLang="nl-BE" dirty="0"/>
              <a:t>EERSTE GRAAD – TWEEDE LEERJAAR B</a:t>
            </a:r>
            <a:endParaRPr lang="nl-BE" dirty="0"/>
          </a:p>
        </p:txBody>
      </p:sp>
      <p:sp>
        <p:nvSpPr>
          <p:cNvPr id="4" name="Rechthoek: afgeronde hoeken 3">
            <a:extLst>
              <a:ext uri="{FF2B5EF4-FFF2-40B4-BE49-F238E27FC236}">
                <a16:creationId xmlns:a16="http://schemas.microsoft.com/office/drawing/2014/main" id="{8CF59F8F-E7B0-493A-BB3B-5D3E2E87B817}"/>
              </a:ext>
            </a:extLst>
          </p:cNvPr>
          <p:cNvSpPr/>
          <p:nvPr/>
        </p:nvSpPr>
        <p:spPr>
          <a:xfrm>
            <a:off x="4061218" y="2742113"/>
            <a:ext cx="4801435" cy="482378"/>
          </a:xfrm>
          <a:prstGeom prst="roundRect">
            <a:avLst/>
          </a:prstGeom>
          <a:solidFill>
            <a:srgbClr val="A42B36"/>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000" dirty="0">
                <a:solidFill>
                  <a:prstClr val="white"/>
                </a:solidFill>
                <a:latin typeface="Barlow Light" panose="00000400000000000000" pitchFamily="2" charset="0"/>
              </a:rPr>
              <a:t>Differentiatie 10 lesuren</a:t>
            </a:r>
          </a:p>
        </p:txBody>
      </p:sp>
      <p:sp>
        <p:nvSpPr>
          <p:cNvPr id="8" name="Rechthoek: afgeronde hoeken 7">
            <a:extLst>
              <a:ext uri="{FF2B5EF4-FFF2-40B4-BE49-F238E27FC236}">
                <a16:creationId xmlns:a16="http://schemas.microsoft.com/office/drawing/2014/main" id="{CEEBE822-5963-4A83-AA2D-6FC73A97BF33}"/>
              </a:ext>
            </a:extLst>
          </p:cNvPr>
          <p:cNvSpPr/>
          <p:nvPr/>
        </p:nvSpPr>
        <p:spPr>
          <a:xfrm>
            <a:off x="4061219" y="4054638"/>
            <a:ext cx="2236517"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6 UUR VERZORGING</a:t>
            </a:r>
          </a:p>
        </p:txBody>
      </p:sp>
      <p:sp>
        <p:nvSpPr>
          <p:cNvPr id="3" name="Rechthoek: afgeronde hoeken 2">
            <a:extLst>
              <a:ext uri="{FF2B5EF4-FFF2-40B4-BE49-F238E27FC236}">
                <a16:creationId xmlns:a16="http://schemas.microsoft.com/office/drawing/2014/main" id="{473FD92B-DF7A-A93C-B198-BEA520CF35C1}"/>
              </a:ext>
            </a:extLst>
          </p:cNvPr>
          <p:cNvSpPr/>
          <p:nvPr/>
        </p:nvSpPr>
        <p:spPr>
          <a:xfrm>
            <a:off x="4061219" y="4788156"/>
            <a:ext cx="2236517"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4 UUR HAARZORG</a:t>
            </a:r>
          </a:p>
        </p:txBody>
      </p:sp>
      <p:sp>
        <p:nvSpPr>
          <p:cNvPr id="5" name="Rechthoek: afgeronde hoeken 4">
            <a:extLst>
              <a:ext uri="{FF2B5EF4-FFF2-40B4-BE49-F238E27FC236}">
                <a16:creationId xmlns:a16="http://schemas.microsoft.com/office/drawing/2014/main" id="{59D8D5A7-2903-383B-9048-D23E2317FAE8}"/>
              </a:ext>
            </a:extLst>
          </p:cNvPr>
          <p:cNvSpPr/>
          <p:nvPr/>
        </p:nvSpPr>
        <p:spPr>
          <a:xfrm>
            <a:off x="6637790" y="4054163"/>
            <a:ext cx="2236517"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4 UUR ELEKTRICITEIT</a:t>
            </a:r>
          </a:p>
        </p:txBody>
      </p:sp>
      <p:sp>
        <p:nvSpPr>
          <p:cNvPr id="9" name="Rechthoek: afgeronde hoeken 8">
            <a:extLst>
              <a:ext uri="{FF2B5EF4-FFF2-40B4-BE49-F238E27FC236}">
                <a16:creationId xmlns:a16="http://schemas.microsoft.com/office/drawing/2014/main" id="{FCAF2E8D-57E1-235E-C5F2-365DD9E9B705}"/>
              </a:ext>
            </a:extLst>
          </p:cNvPr>
          <p:cNvSpPr/>
          <p:nvPr/>
        </p:nvSpPr>
        <p:spPr>
          <a:xfrm>
            <a:off x="4063721" y="3329089"/>
            <a:ext cx="2236517" cy="677521"/>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MAATSCHAPPIJ</a:t>
            </a:r>
            <a:br>
              <a:rPr lang="nl-BE" dirty="0">
                <a:solidFill>
                  <a:prstClr val="white"/>
                </a:solidFill>
                <a:latin typeface="Barlow Light" panose="00000400000000000000" pitchFamily="2" charset="0"/>
              </a:rPr>
            </a:br>
            <a:r>
              <a:rPr lang="nl-BE" dirty="0">
                <a:solidFill>
                  <a:prstClr val="white"/>
                </a:solidFill>
                <a:latin typeface="Barlow Light" panose="00000400000000000000" pitchFamily="2" charset="0"/>
              </a:rPr>
              <a:t> &amp; WELZIJN</a:t>
            </a:r>
          </a:p>
        </p:txBody>
      </p:sp>
      <p:sp>
        <p:nvSpPr>
          <p:cNvPr id="11" name="Rechthoek: afgeronde hoeken 10">
            <a:extLst>
              <a:ext uri="{FF2B5EF4-FFF2-40B4-BE49-F238E27FC236}">
                <a16:creationId xmlns:a16="http://schemas.microsoft.com/office/drawing/2014/main" id="{4E40790A-5CC9-8A5E-8B5C-7709540F4353}"/>
              </a:ext>
            </a:extLst>
          </p:cNvPr>
          <p:cNvSpPr/>
          <p:nvPr/>
        </p:nvSpPr>
        <p:spPr>
          <a:xfrm>
            <a:off x="6637261" y="3351687"/>
            <a:ext cx="2236517" cy="654923"/>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STEM TECHNIEKEN</a:t>
            </a:r>
          </a:p>
        </p:txBody>
      </p:sp>
      <p:sp>
        <p:nvSpPr>
          <p:cNvPr id="24" name="Rechthoek: afgeronde hoeken 23">
            <a:extLst>
              <a:ext uri="{FF2B5EF4-FFF2-40B4-BE49-F238E27FC236}">
                <a16:creationId xmlns:a16="http://schemas.microsoft.com/office/drawing/2014/main" id="{05CE956D-DCB0-DD38-94F8-B54F401BD2EA}"/>
              </a:ext>
            </a:extLst>
          </p:cNvPr>
          <p:cNvSpPr/>
          <p:nvPr/>
        </p:nvSpPr>
        <p:spPr>
          <a:xfrm>
            <a:off x="6647253" y="4779237"/>
            <a:ext cx="2236517"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3 UUR HOUT</a:t>
            </a:r>
          </a:p>
        </p:txBody>
      </p:sp>
      <p:sp>
        <p:nvSpPr>
          <p:cNvPr id="25" name="Rechthoek: afgeronde hoeken 24">
            <a:extLst>
              <a:ext uri="{FF2B5EF4-FFF2-40B4-BE49-F238E27FC236}">
                <a16:creationId xmlns:a16="http://schemas.microsoft.com/office/drawing/2014/main" id="{4B87FDD1-D650-C9F8-2D4B-DF0EC4AD0F85}"/>
              </a:ext>
            </a:extLst>
          </p:cNvPr>
          <p:cNvSpPr/>
          <p:nvPr/>
        </p:nvSpPr>
        <p:spPr>
          <a:xfrm>
            <a:off x="6653010" y="5512204"/>
            <a:ext cx="2236517" cy="677521"/>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3 UUR MECHANICA</a:t>
            </a:r>
          </a:p>
        </p:txBody>
      </p:sp>
      <p:sp>
        <p:nvSpPr>
          <p:cNvPr id="6" name="Rechthoek: afgeronde hoeken 5">
            <a:extLst>
              <a:ext uri="{FF2B5EF4-FFF2-40B4-BE49-F238E27FC236}">
                <a16:creationId xmlns:a16="http://schemas.microsoft.com/office/drawing/2014/main" id="{9C589A4C-3B37-439E-FD72-34D9F568F62C}"/>
              </a:ext>
            </a:extLst>
          </p:cNvPr>
          <p:cNvSpPr/>
          <p:nvPr/>
        </p:nvSpPr>
        <p:spPr>
          <a:xfrm>
            <a:off x="4082335" y="1982592"/>
            <a:ext cx="4801435" cy="654923"/>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1 UUR NEDERLANDS </a:t>
            </a:r>
          </a:p>
          <a:p>
            <a:pPr algn="ctr" defTabSz="457200">
              <a:defRPr/>
            </a:pPr>
            <a:r>
              <a:rPr lang="nl-BE" dirty="0">
                <a:solidFill>
                  <a:prstClr val="white"/>
                </a:solidFill>
                <a:latin typeface="Barlow Light" panose="00000400000000000000" pitchFamily="2" charset="0"/>
              </a:rPr>
              <a:t>1 KLASUUR</a:t>
            </a:r>
          </a:p>
        </p:txBody>
      </p:sp>
    </p:spTree>
    <p:extLst>
      <p:ext uri="{BB962C8B-B14F-4D97-AF65-F5344CB8AC3E}">
        <p14:creationId xmlns:p14="http://schemas.microsoft.com/office/powerpoint/2010/main" val="3232868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Menselijk gezicht, glimlach, persoon&#10;&#10;Automatisch gegenereerde beschrijving">
            <a:extLst>
              <a:ext uri="{FF2B5EF4-FFF2-40B4-BE49-F238E27FC236}">
                <a16:creationId xmlns:a16="http://schemas.microsoft.com/office/drawing/2014/main" id="{BDEEC890-F56A-8ECB-D9E0-303F4B1EEA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6" name="Tekstvak 5">
            <a:extLst>
              <a:ext uri="{FF2B5EF4-FFF2-40B4-BE49-F238E27FC236}">
                <a16:creationId xmlns:a16="http://schemas.microsoft.com/office/drawing/2014/main" id="{8AD1B6B1-6B60-9749-4B92-EC52A246AC7F}"/>
              </a:ext>
            </a:extLst>
          </p:cNvPr>
          <p:cNvSpPr txBox="1"/>
          <p:nvPr/>
        </p:nvSpPr>
        <p:spPr>
          <a:xfrm>
            <a:off x="709985" y="3041089"/>
            <a:ext cx="5985163" cy="1938992"/>
          </a:xfrm>
          <a:prstGeom prst="rect">
            <a:avLst/>
          </a:prstGeom>
          <a:noFill/>
        </p:spPr>
        <p:txBody>
          <a:bodyPr wrap="square" rtlCol="0">
            <a:spAutoFit/>
          </a:bodyPr>
          <a:lstStyle/>
          <a:p>
            <a:r>
              <a:rPr lang="nl-BE" sz="6000" dirty="0">
                <a:solidFill>
                  <a:srgbClr val="ED3C29"/>
                </a:solidFill>
              </a:rPr>
              <a:t>2</a:t>
            </a:r>
            <a:r>
              <a:rPr lang="nl-BE" sz="6000" baseline="30000" dirty="0">
                <a:solidFill>
                  <a:srgbClr val="ED3C29"/>
                </a:solidFill>
              </a:rPr>
              <a:t>e</a:t>
            </a:r>
            <a:r>
              <a:rPr lang="nl-BE" sz="6000" dirty="0">
                <a:solidFill>
                  <a:srgbClr val="ED3C29"/>
                </a:solidFill>
              </a:rPr>
              <a:t> &amp; 3</a:t>
            </a:r>
            <a:r>
              <a:rPr lang="nl-BE" sz="6000" baseline="30000" dirty="0">
                <a:solidFill>
                  <a:srgbClr val="ED3C29"/>
                </a:solidFill>
              </a:rPr>
              <a:t>e</a:t>
            </a:r>
            <a:r>
              <a:rPr lang="nl-BE" sz="6000" dirty="0">
                <a:solidFill>
                  <a:srgbClr val="ED3C29"/>
                </a:solidFill>
              </a:rPr>
              <a:t> graad</a:t>
            </a:r>
            <a:br>
              <a:rPr lang="nl-BE" sz="6000" dirty="0">
                <a:solidFill>
                  <a:srgbClr val="ED3C29"/>
                </a:solidFill>
              </a:rPr>
            </a:br>
            <a:r>
              <a:rPr lang="nl-BE" sz="6000" dirty="0">
                <a:solidFill>
                  <a:srgbClr val="ED3C29"/>
                </a:solidFill>
              </a:rPr>
              <a:t>Sint-Catharinacollege</a:t>
            </a:r>
            <a:endParaRPr lang="nl-BE" sz="6000" dirty="0">
              <a:solidFill>
                <a:srgbClr val="ED3C29"/>
              </a:solidFill>
              <a:latin typeface="Barlow Medium" panose="00000600000000000000" pitchFamily="2" charset="0"/>
            </a:endParaRPr>
          </a:p>
        </p:txBody>
      </p:sp>
      <p:pic>
        <p:nvPicPr>
          <p:cNvPr id="7" name="Afbeelding 6" descr="Afbeelding met tekst, Lettertype, logo, Graphics&#10;&#10;Automatisch gegenereerde beschrijving">
            <a:extLst>
              <a:ext uri="{FF2B5EF4-FFF2-40B4-BE49-F238E27FC236}">
                <a16:creationId xmlns:a16="http://schemas.microsoft.com/office/drawing/2014/main" id="{A0A4CE46-382A-E3D3-0F2E-0F14BEEB9F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0458" y="260050"/>
            <a:ext cx="1328679" cy="604067"/>
          </a:xfrm>
          <a:prstGeom prst="rect">
            <a:avLst/>
          </a:prstGeom>
        </p:spPr>
      </p:pic>
    </p:spTree>
    <p:extLst>
      <p:ext uri="{BB962C8B-B14F-4D97-AF65-F5344CB8AC3E}">
        <p14:creationId xmlns:p14="http://schemas.microsoft.com/office/powerpoint/2010/main" val="3219477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C4A6654-07DE-360F-DEBE-526B1CAC4EB1}"/>
              </a:ext>
            </a:extLst>
          </p:cNvPr>
          <p:cNvPicPr>
            <a:picLocks noChangeAspect="1"/>
          </p:cNvPicPr>
          <p:nvPr/>
        </p:nvPicPr>
        <p:blipFill rotWithShape="1">
          <a:blip r:embed="rId2"/>
          <a:srcRect l="3368" t="7430" r="5385" b="1937"/>
          <a:stretch/>
        </p:blipFill>
        <p:spPr>
          <a:xfrm>
            <a:off x="859924" y="1683657"/>
            <a:ext cx="9516755" cy="4760685"/>
          </a:xfrm>
          <a:prstGeom prst="rect">
            <a:avLst/>
          </a:prstGeom>
        </p:spPr>
      </p:pic>
      <p:sp>
        <p:nvSpPr>
          <p:cNvPr id="3" name="Titel 2">
            <a:extLst>
              <a:ext uri="{FF2B5EF4-FFF2-40B4-BE49-F238E27FC236}">
                <a16:creationId xmlns:a16="http://schemas.microsoft.com/office/drawing/2014/main" id="{E5EF7836-B20E-4CF1-9A5E-17D734E0BC39}"/>
              </a:ext>
            </a:extLst>
          </p:cNvPr>
          <p:cNvSpPr>
            <a:spLocks noGrp="1"/>
          </p:cNvSpPr>
          <p:nvPr>
            <p:ph type="title"/>
          </p:nvPr>
        </p:nvSpPr>
        <p:spPr>
          <a:xfrm>
            <a:off x="835736" y="0"/>
            <a:ext cx="8957569" cy="1119156"/>
          </a:xfrm>
        </p:spPr>
        <p:txBody>
          <a:bodyPr>
            <a:normAutofit fontScale="90000"/>
          </a:bodyPr>
          <a:lstStyle/>
          <a:p>
            <a:r>
              <a:rPr lang="nl-BE" dirty="0">
                <a:effectLst/>
                <a:latin typeface="Calibri" panose="020F0502020204030204" pitchFamily="34" charset="0"/>
                <a:ea typeface="Calibri" panose="020F0502020204030204" pitchFamily="34" charset="0"/>
                <a:cs typeface="Times New Roman" panose="02020603050405020304" pitchFamily="18" charset="0"/>
              </a:rPr>
              <a:t/>
            </a:r>
            <a:br>
              <a:rPr lang="nl-BE" dirty="0">
                <a:effectLst/>
                <a:latin typeface="Calibri" panose="020F0502020204030204" pitchFamily="34" charset="0"/>
                <a:ea typeface="Calibri" panose="020F0502020204030204" pitchFamily="34" charset="0"/>
                <a:cs typeface="Times New Roman" panose="02020603050405020304" pitchFamily="18" charset="0"/>
              </a:rPr>
            </a:br>
            <a:r>
              <a:rPr lang="nl-BE" cap="small" dirty="0"/>
              <a:t>MATRIX – SINT-CATHARINACOLLEGE 2</a:t>
            </a:r>
            <a:r>
              <a:rPr lang="nl-BE" cap="small" baseline="30000" dirty="0"/>
              <a:t>e</a:t>
            </a:r>
            <a:r>
              <a:rPr lang="nl-BE" cap="small" dirty="0"/>
              <a:t> GRAAD</a:t>
            </a:r>
            <a:endParaRPr lang="nl-BE" dirty="0"/>
          </a:p>
        </p:txBody>
      </p:sp>
      <p:pic>
        <p:nvPicPr>
          <p:cNvPr id="6" name="Afbeelding 5">
            <a:extLst>
              <a:ext uri="{FF2B5EF4-FFF2-40B4-BE49-F238E27FC236}">
                <a16:creationId xmlns:a16="http://schemas.microsoft.com/office/drawing/2014/main" id="{84B45244-629E-B09E-C7DD-777264BA6C56}"/>
              </a:ext>
            </a:extLst>
          </p:cNvPr>
          <p:cNvPicPr>
            <a:picLocks noChangeAspect="1"/>
          </p:cNvPicPr>
          <p:nvPr/>
        </p:nvPicPr>
        <p:blipFill>
          <a:blip r:embed="rId3"/>
          <a:stretch>
            <a:fillRect/>
          </a:stretch>
        </p:blipFill>
        <p:spPr>
          <a:xfrm>
            <a:off x="8539983" y="2448593"/>
            <a:ext cx="1836696" cy="980407"/>
          </a:xfrm>
          <a:prstGeom prst="rect">
            <a:avLst/>
          </a:prstGeom>
        </p:spPr>
      </p:pic>
      <p:sp>
        <p:nvSpPr>
          <p:cNvPr id="7" name="Tekstvak 6">
            <a:extLst>
              <a:ext uri="{FF2B5EF4-FFF2-40B4-BE49-F238E27FC236}">
                <a16:creationId xmlns:a16="http://schemas.microsoft.com/office/drawing/2014/main" id="{31063A7C-84DD-27E9-E017-7CFCA1F9A86C}"/>
              </a:ext>
            </a:extLst>
          </p:cNvPr>
          <p:cNvSpPr txBox="1"/>
          <p:nvPr/>
        </p:nvSpPr>
        <p:spPr>
          <a:xfrm>
            <a:off x="8897207" y="2779338"/>
            <a:ext cx="1175707" cy="584775"/>
          </a:xfrm>
          <a:prstGeom prst="rect">
            <a:avLst/>
          </a:prstGeom>
          <a:solidFill>
            <a:srgbClr val="C2C559"/>
          </a:solidFill>
        </p:spPr>
        <p:txBody>
          <a:bodyPr wrap="square" rtlCol="0">
            <a:spAutoFit/>
          </a:bodyPr>
          <a:lstStyle/>
          <a:p>
            <a:pPr algn="ctr"/>
            <a:r>
              <a:rPr lang="nl-BE" sz="1600" dirty="0"/>
              <a:t>Organisatie &amp; Logistiek</a:t>
            </a:r>
          </a:p>
        </p:txBody>
      </p:sp>
    </p:spTree>
    <p:extLst>
      <p:ext uri="{BB962C8B-B14F-4D97-AF65-F5344CB8AC3E}">
        <p14:creationId xmlns:p14="http://schemas.microsoft.com/office/powerpoint/2010/main" val="347047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23" descr="Afbeelding met munt&#10;&#10;Beschrijving automatisch gegenereerd met gemiddelde betrouwbaarheid">
            <a:extLst>
              <a:ext uri="{FF2B5EF4-FFF2-40B4-BE49-F238E27FC236}">
                <a16:creationId xmlns:a16="http://schemas.microsoft.com/office/drawing/2014/main" id="{390087ED-6F9D-85CF-0DA3-6DFEDDB7981B}"/>
              </a:ext>
            </a:extLst>
          </p:cNvPr>
          <p:cNvPicPr>
            <a:picLocks noChangeAspect="1"/>
          </p:cNvPicPr>
          <p:nvPr/>
        </p:nvPicPr>
        <p:blipFill rotWithShape="1">
          <a:blip r:embed="rId2"/>
          <a:srcRect l="444"/>
          <a:stretch/>
        </p:blipFill>
        <p:spPr>
          <a:xfrm>
            <a:off x="20" y="10"/>
            <a:ext cx="12191980" cy="6857990"/>
          </a:xfrm>
          <a:prstGeom prst="rect">
            <a:avLst/>
          </a:prstGeom>
          <a:noFill/>
        </p:spPr>
      </p:pic>
      <p:sp>
        <p:nvSpPr>
          <p:cNvPr id="26" name="Tekstvak 25">
            <a:extLst>
              <a:ext uri="{FF2B5EF4-FFF2-40B4-BE49-F238E27FC236}">
                <a16:creationId xmlns:a16="http://schemas.microsoft.com/office/drawing/2014/main" id="{04C53BEE-4EB2-16C0-81B2-F81F5C9E20BD}"/>
              </a:ext>
            </a:extLst>
          </p:cNvPr>
          <p:cNvSpPr txBox="1"/>
          <p:nvPr/>
        </p:nvSpPr>
        <p:spPr>
          <a:xfrm>
            <a:off x="994798" y="2921168"/>
            <a:ext cx="5985163" cy="1015663"/>
          </a:xfrm>
          <a:prstGeom prst="rect">
            <a:avLst/>
          </a:prstGeom>
          <a:noFill/>
        </p:spPr>
        <p:txBody>
          <a:bodyPr wrap="square" rtlCol="0">
            <a:spAutoFit/>
          </a:bodyPr>
          <a:lstStyle/>
          <a:p>
            <a:r>
              <a:rPr lang="nl-BE" sz="6000" dirty="0">
                <a:solidFill>
                  <a:srgbClr val="ED3C29"/>
                </a:solidFill>
                <a:latin typeface="Barlow Medium" panose="00000600000000000000" pitchFamily="2" charset="0"/>
              </a:rPr>
              <a:t>VISIE</a:t>
            </a:r>
            <a:endParaRPr lang="nl-BE" sz="6000" dirty="0">
              <a:solidFill>
                <a:srgbClr val="A42B36"/>
              </a:solidFill>
              <a:latin typeface="Barlow Medium" panose="00000600000000000000" pitchFamily="2" charset="0"/>
            </a:endParaRPr>
          </a:p>
        </p:txBody>
      </p:sp>
      <p:pic>
        <p:nvPicPr>
          <p:cNvPr id="27" name="Afbeelding 26" descr="Afbeelding met tekst, Lettertype, logo, Graphics&#10;&#10;Automatisch gegenereerde beschrijving">
            <a:extLst>
              <a:ext uri="{FF2B5EF4-FFF2-40B4-BE49-F238E27FC236}">
                <a16:creationId xmlns:a16="http://schemas.microsoft.com/office/drawing/2014/main" id="{1749498B-4456-0448-DB07-CFB79B86DFC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0458" y="260050"/>
            <a:ext cx="1328679" cy="604067"/>
          </a:xfrm>
          <a:prstGeom prst="rect">
            <a:avLst/>
          </a:prstGeom>
        </p:spPr>
      </p:pic>
    </p:spTree>
    <p:extLst>
      <p:ext uri="{BB962C8B-B14F-4D97-AF65-F5344CB8AC3E}">
        <p14:creationId xmlns:p14="http://schemas.microsoft.com/office/powerpoint/2010/main" val="783120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5EF7836-B20E-4CF1-9A5E-17D734E0BC39}"/>
              </a:ext>
            </a:extLst>
          </p:cNvPr>
          <p:cNvSpPr>
            <a:spLocks noGrp="1"/>
          </p:cNvSpPr>
          <p:nvPr>
            <p:ph type="title"/>
          </p:nvPr>
        </p:nvSpPr>
        <p:spPr>
          <a:xfrm>
            <a:off x="865503" y="-10186"/>
            <a:ext cx="8957569" cy="1119156"/>
          </a:xfrm>
        </p:spPr>
        <p:txBody>
          <a:bodyPr>
            <a:normAutofit fontScale="90000"/>
          </a:bodyPr>
          <a:lstStyle/>
          <a:p>
            <a:r>
              <a:rPr lang="nl-BE" dirty="0">
                <a:effectLst/>
                <a:latin typeface="Calibri" panose="020F0502020204030204" pitchFamily="34" charset="0"/>
                <a:ea typeface="Calibri" panose="020F0502020204030204" pitchFamily="34" charset="0"/>
                <a:cs typeface="Times New Roman" panose="02020603050405020304" pitchFamily="18" charset="0"/>
              </a:rPr>
              <a:t/>
            </a:r>
            <a:br>
              <a:rPr lang="nl-BE" dirty="0">
                <a:effectLst/>
                <a:latin typeface="Calibri" panose="020F0502020204030204" pitchFamily="34" charset="0"/>
                <a:ea typeface="Calibri" panose="020F0502020204030204" pitchFamily="34" charset="0"/>
                <a:cs typeface="Times New Roman" panose="02020603050405020304" pitchFamily="18" charset="0"/>
              </a:rPr>
            </a:br>
            <a:r>
              <a:rPr lang="nl-BE" cap="small" dirty="0"/>
              <a:t>MATRIX – SINT-CATHARINACOLLEGE 3</a:t>
            </a:r>
            <a:r>
              <a:rPr lang="nl-BE" cap="small" baseline="30000" dirty="0"/>
              <a:t>e</a:t>
            </a:r>
            <a:r>
              <a:rPr lang="nl-BE" cap="small" dirty="0"/>
              <a:t> GRAAD</a:t>
            </a:r>
            <a:endParaRPr lang="nl-BE" dirty="0"/>
          </a:p>
        </p:txBody>
      </p:sp>
      <p:pic>
        <p:nvPicPr>
          <p:cNvPr id="7" name="Afbeelding 6">
            <a:extLst>
              <a:ext uri="{FF2B5EF4-FFF2-40B4-BE49-F238E27FC236}">
                <a16:creationId xmlns:a16="http://schemas.microsoft.com/office/drawing/2014/main" id="{BF490F29-4C79-B31A-711D-78DDA2565614}"/>
              </a:ext>
            </a:extLst>
          </p:cNvPr>
          <p:cNvPicPr>
            <a:picLocks noChangeAspect="1"/>
          </p:cNvPicPr>
          <p:nvPr/>
        </p:nvPicPr>
        <p:blipFill>
          <a:blip r:embed="rId2"/>
          <a:stretch>
            <a:fillRect/>
          </a:stretch>
        </p:blipFill>
        <p:spPr>
          <a:xfrm>
            <a:off x="985652" y="1108970"/>
            <a:ext cx="9274602" cy="5393430"/>
          </a:xfrm>
          <a:prstGeom prst="rect">
            <a:avLst/>
          </a:prstGeom>
        </p:spPr>
      </p:pic>
    </p:spTree>
    <p:extLst>
      <p:ext uri="{BB962C8B-B14F-4D97-AF65-F5344CB8AC3E}">
        <p14:creationId xmlns:p14="http://schemas.microsoft.com/office/powerpoint/2010/main" val="1582753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munt&#10;&#10;Beschrijving automatisch gegenereerd met gemiddelde betrouwbaarheid">
            <a:extLst>
              <a:ext uri="{FF2B5EF4-FFF2-40B4-BE49-F238E27FC236}">
                <a16:creationId xmlns:a16="http://schemas.microsoft.com/office/drawing/2014/main" id="{FA84E4F6-C749-8662-0D2B-2B5BC9B2674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6" name="Tekstvak 5">
            <a:extLst>
              <a:ext uri="{FF2B5EF4-FFF2-40B4-BE49-F238E27FC236}">
                <a16:creationId xmlns:a16="http://schemas.microsoft.com/office/drawing/2014/main" id="{EEAACD93-BD0A-B504-27C2-B014FBCA5DFB}"/>
              </a:ext>
            </a:extLst>
          </p:cNvPr>
          <p:cNvSpPr txBox="1"/>
          <p:nvPr/>
        </p:nvSpPr>
        <p:spPr>
          <a:xfrm>
            <a:off x="245290" y="3535764"/>
            <a:ext cx="5985163" cy="1938992"/>
          </a:xfrm>
          <a:prstGeom prst="rect">
            <a:avLst/>
          </a:prstGeom>
          <a:noFill/>
        </p:spPr>
        <p:txBody>
          <a:bodyPr wrap="square" rtlCol="0">
            <a:spAutoFit/>
          </a:bodyPr>
          <a:lstStyle/>
          <a:p>
            <a:r>
              <a:rPr lang="nl-BE" sz="6000" dirty="0">
                <a:solidFill>
                  <a:srgbClr val="ED3C29"/>
                </a:solidFill>
              </a:rPr>
              <a:t>Sint-Catharinacollege méér dan een school</a:t>
            </a:r>
          </a:p>
        </p:txBody>
      </p:sp>
      <p:pic>
        <p:nvPicPr>
          <p:cNvPr id="7" name="Afbeelding 6" descr="Afbeelding met tekst, Lettertype, logo, Graphics&#10;&#10;Automatisch gegenereerde beschrijving">
            <a:extLst>
              <a:ext uri="{FF2B5EF4-FFF2-40B4-BE49-F238E27FC236}">
                <a16:creationId xmlns:a16="http://schemas.microsoft.com/office/drawing/2014/main" id="{3AEF8DF5-0FAC-EC1E-E713-E0F85EFFAA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0458" y="260050"/>
            <a:ext cx="1328679" cy="604067"/>
          </a:xfrm>
          <a:prstGeom prst="rect">
            <a:avLst/>
          </a:prstGeom>
        </p:spPr>
      </p:pic>
    </p:spTree>
    <p:extLst>
      <p:ext uri="{BB962C8B-B14F-4D97-AF65-F5344CB8AC3E}">
        <p14:creationId xmlns:p14="http://schemas.microsoft.com/office/powerpoint/2010/main" val="887696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AutoShape 2" descr="bol.com | WIJZE LESSEN | 9789077866528 | Tim Surma | Boeke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ol.com | WIJZE LESSEN | 9789077866528 | Tim Surma | Boeken"/>
          <p:cNvSpPr>
            <a:spLocks noChangeAspect="1" noChangeArrowheads="1"/>
          </p:cNvSpPr>
          <p:nvPr/>
        </p:nvSpPr>
        <p:spPr bwMode="auto">
          <a:xfrm>
            <a:off x="7968208" y="544522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WIJZE LESSEN"/>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Leren Leren: Waar begint Leren? | Kolb Leerstijlen | Leon Leernetwer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el 8">
            <a:extLst>
              <a:ext uri="{FF2B5EF4-FFF2-40B4-BE49-F238E27FC236}">
                <a16:creationId xmlns:a16="http://schemas.microsoft.com/office/drawing/2014/main" id="{A7E7C391-E5AD-4C14-A95D-AA33852B435B}"/>
              </a:ext>
            </a:extLst>
          </p:cNvPr>
          <p:cNvSpPr>
            <a:spLocks noGrp="1"/>
          </p:cNvSpPr>
          <p:nvPr>
            <p:ph type="title"/>
          </p:nvPr>
        </p:nvSpPr>
        <p:spPr/>
        <p:txBody>
          <a:bodyPr/>
          <a:lstStyle/>
          <a:p>
            <a:r>
              <a:rPr lang="nl-BE" dirty="0"/>
              <a:t>M</a:t>
            </a:r>
            <a:r>
              <a:rPr lang="nl-BE" b="0" dirty="0">
                <a:solidFill>
                  <a:srgbClr val="202122"/>
                </a:solidFill>
                <a:effectLst/>
                <a:latin typeface="Barlow Condensed" panose="00000506000000000000" pitchFamily="2" charset="0"/>
              </a:rPr>
              <a:t>ÉÉR DAN EEN SCHOOL</a:t>
            </a:r>
            <a:endParaRPr lang="nl-BE" dirty="0"/>
          </a:p>
        </p:txBody>
      </p:sp>
      <p:pic>
        <p:nvPicPr>
          <p:cNvPr id="14" name="Afbeelding 13" descr="Afbeelding met tekst, schermopname&#10;&#10;Automatisch gegenereerde beschrijving">
            <a:extLst>
              <a:ext uri="{FF2B5EF4-FFF2-40B4-BE49-F238E27FC236}">
                <a16:creationId xmlns:a16="http://schemas.microsoft.com/office/drawing/2014/main" id="{9107DD16-29F1-C25D-D526-7D697CCF1D95}"/>
              </a:ext>
            </a:extLst>
          </p:cNvPr>
          <p:cNvPicPr>
            <a:picLocks noChangeAspect="1"/>
          </p:cNvPicPr>
          <p:nvPr/>
        </p:nvPicPr>
        <p:blipFill rotWithShape="1">
          <a:blip r:embed="rId3">
            <a:extLst>
              <a:ext uri="{28A0092B-C50C-407E-A947-70E740481C1C}">
                <a14:useLocalDpi xmlns:a14="http://schemas.microsoft.com/office/drawing/2010/main" val="0"/>
              </a:ext>
            </a:extLst>
          </a:blip>
          <a:srcRect l="25463" t="24652" r="14854" b="41421"/>
          <a:stretch/>
        </p:blipFill>
        <p:spPr>
          <a:xfrm>
            <a:off x="3207895" y="1330924"/>
            <a:ext cx="6625651" cy="5343400"/>
          </a:xfrm>
          <a:prstGeom prst="rect">
            <a:avLst/>
          </a:prstGeom>
        </p:spPr>
      </p:pic>
    </p:spTree>
    <p:extLst>
      <p:ext uri="{BB962C8B-B14F-4D97-AF65-F5344CB8AC3E}">
        <p14:creationId xmlns:p14="http://schemas.microsoft.com/office/powerpoint/2010/main" val="2963505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106E61A5-0463-88AA-9983-418DECEAF47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6" name="Tekstvak 5">
            <a:extLst>
              <a:ext uri="{FF2B5EF4-FFF2-40B4-BE49-F238E27FC236}">
                <a16:creationId xmlns:a16="http://schemas.microsoft.com/office/drawing/2014/main" id="{8C4C4A77-3D26-B04C-637C-2A796BE60C3B}"/>
              </a:ext>
            </a:extLst>
          </p:cNvPr>
          <p:cNvSpPr txBox="1"/>
          <p:nvPr/>
        </p:nvSpPr>
        <p:spPr>
          <a:xfrm>
            <a:off x="330458" y="3086059"/>
            <a:ext cx="5985163" cy="1015663"/>
          </a:xfrm>
          <a:prstGeom prst="rect">
            <a:avLst/>
          </a:prstGeom>
          <a:noFill/>
        </p:spPr>
        <p:txBody>
          <a:bodyPr wrap="square" rtlCol="0">
            <a:spAutoFit/>
          </a:bodyPr>
          <a:lstStyle/>
          <a:p>
            <a:r>
              <a:rPr lang="nl-BE" sz="6000" dirty="0">
                <a:solidFill>
                  <a:srgbClr val="ED3C29"/>
                </a:solidFill>
              </a:rPr>
              <a:t>Inschrijvingen</a:t>
            </a:r>
            <a:endParaRPr lang="nl-BE" sz="6000" dirty="0">
              <a:solidFill>
                <a:srgbClr val="ED3C29"/>
              </a:solidFill>
              <a:latin typeface="Barlow Medium" panose="00000600000000000000" pitchFamily="2" charset="0"/>
            </a:endParaRPr>
          </a:p>
        </p:txBody>
      </p:sp>
      <p:pic>
        <p:nvPicPr>
          <p:cNvPr id="8" name="Afbeelding 7" descr="Afbeelding met tekst, Lettertype, logo, Graphics&#10;&#10;Automatisch gegenereerde beschrijving">
            <a:extLst>
              <a:ext uri="{FF2B5EF4-FFF2-40B4-BE49-F238E27FC236}">
                <a16:creationId xmlns:a16="http://schemas.microsoft.com/office/drawing/2014/main" id="{1CC4440A-2297-1B72-E1F9-EEB1433F329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0458" y="260050"/>
            <a:ext cx="1328679" cy="604067"/>
          </a:xfrm>
          <a:prstGeom prst="rect">
            <a:avLst/>
          </a:prstGeom>
        </p:spPr>
      </p:pic>
    </p:spTree>
    <p:extLst>
      <p:ext uri="{BB962C8B-B14F-4D97-AF65-F5344CB8AC3E}">
        <p14:creationId xmlns:p14="http://schemas.microsoft.com/office/powerpoint/2010/main" val="2040048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77A99-AB2E-4BB3-BAF4-B7476DB0513E}"/>
              </a:ext>
            </a:extLst>
          </p:cNvPr>
          <p:cNvSpPr>
            <a:spLocks noGrp="1"/>
          </p:cNvSpPr>
          <p:nvPr>
            <p:ph type="title"/>
          </p:nvPr>
        </p:nvSpPr>
        <p:spPr>
          <a:xfrm>
            <a:off x="838200" y="-5472"/>
            <a:ext cx="10515600" cy="1325563"/>
          </a:xfrm>
        </p:spPr>
        <p:txBody>
          <a:bodyPr/>
          <a:lstStyle/>
          <a:p>
            <a:r>
              <a:rPr lang="nl-BE" dirty="0"/>
              <a:t>INSCHRIJVINGEN</a:t>
            </a:r>
          </a:p>
        </p:txBody>
      </p:sp>
      <p:grpSp>
        <p:nvGrpSpPr>
          <p:cNvPr id="4" name="Google Shape;8215;p74">
            <a:extLst>
              <a:ext uri="{FF2B5EF4-FFF2-40B4-BE49-F238E27FC236}">
                <a16:creationId xmlns:a16="http://schemas.microsoft.com/office/drawing/2014/main" id="{84FEAC73-70F5-4855-9BCC-013DDE5DAF07}"/>
              </a:ext>
            </a:extLst>
          </p:cNvPr>
          <p:cNvGrpSpPr/>
          <p:nvPr/>
        </p:nvGrpSpPr>
        <p:grpSpPr>
          <a:xfrm>
            <a:off x="838199" y="1710135"/>
            <a:ext cx="4532087" cy="561310"/>
            <a:chOff x="3558802" y="4011244"/>
            <a:chExt cx="1866000" cy="111600"/>
          </a:xfrm>
        </p:grpSpPr>
        <p:sp>
          <p:nvSpPr>
            <p:cNvPr id="5" name="Google Shape;8216;p74">
              <a:extLst>
                <a:ext uri="{FF2B5EF4-FFF2-40B4-BE49-F238E27FC236}">
                  <a16:creationId xmlns:a16="http://schemas.microsoft.com/office/drawing/2014/main" id="{D00480C5-0D4B-4773-8457-989BA62AB2E7}"/>
                </a:ext>
              </a:extLst>
            </p:cNvPr>
            <p:cNvSpPr/>
            <p:nvPr/>
          </p:nvSpPr>
          <p:spPr>
            <a:xfrm rot="5400000" flipH="1">
              <a:off x="4436152" y="3134077"/>
              <a:ext cx="111300" cy="1866000"/>
            </a:xfrm>
            <a:prstGeom prst="round2SameRect">
              <a:avLst>
                <a:gd name="adj1" fmla="val 50000"/>
                <a:gd name="adj2" fmla="val 50000"/>
              </a:avLst>
            </a:prstGeom>
            <a:solidFill>
              <a:srgbClr val="ED3C29"/>
            </a:solidFill>
            <a:ln>
              <a:noFill/>
            </a:ln>
          </p:spPr>
          <p:txBody>
            <a:bodyPr spcFirstLastPara="1" wrap="square" lIns="121900" tIns="121900" rIns="121900" bIns="121900" anchor="ctr" anchorCtr="0">
              <a:noAutofit/>
            </a:bodyPr>
            <a:lstStyle/>
            <a:p>
              <a:endParaRPr sz="2400" dirty="0"/>
            </a:p>
          </p:txBody>
        </p:sp>
        <p:sp>
          <p:nvSpPr>
            <p:cNvPr id="6" name="Google Shape;8217;p74">
              <a:extLst>
                <a:ext uri="{FF2B5EF4-FFF2-40B4-BE49-F238E27FC236}">
                  <a16:creationId xmlns:a16="http://schemas.microsoft.com/office/drawing/2014/main" id="{F9F0F8FF-A813-4339-BE61-CB2E1055CF90}"/>
                </a:ext>
              </a:extLst>
            </p:cNvPr>
            <p:cNvSpPr/>
            <p:nvPr/>
          </p:nvSpPr>
          <p:spPr>
            <a:xfrm rot="5400000" flipH="1">
              <a:off x="4157232" y="3412894"/>
              <a:ext cx="111600" cy="1308300"/>
            </a:xfrm>
            <a:prstGeom prst="round2SameRect">
              <a:avLst>
                <a:gd name="adj1" fmla="val 50000"/>
                <a:gd name="adj2" fmla="val 50000"/>
              </a:avLst>
            </a:prstGeom>
            <a:solidFill>
              <a:srgbClr val="ED3C29"/>
            </a:solidFill>
            <a:ln>
              <a:noFill/>
            </a:ln>
          </p:spPr>
          <p:txBody>
            <a:bodyPr spcFirstLastPara="1" wrap="square" lIns="121900" tIns="121900" rIns="121900" bIns="121900" anchor="ctr" anchorCtr="0">
              <a:noAutofit/>
            </a:bodyPr>
            <a:lstStyle/>
            <a:p>
              <a:endParaRPr sz="2400" dirty="0"/>
            </a:p>
          </p:txBody>
        </p:sp>
      </p:grpSp>
      <p:sp>
        <p:nvSpPr>
          <p:cNvPr id="7" name="Tekstvak 6">
            <a:extLst>
              <a:ext uri="{FF2B5EF4-FFF2-40B4-BE49-F238E27FC236}">
                <a16:creationId xmlns:a16="http://schemas.microsoft.com/office/drawing/2014/main" id="{DDA8F676-0A9A-4724-A510-E04324BC937A}"/>
              </a:ext>
            </a:extLst>
          </p:cNvPr>
          <p:cNvSpPr txBox="1"/>
          <p:nvPr/>
        </p:nvSpPr>
        <p:spPr>
          <a:xfrm>
            <a:off x="838198" y="1761725"/>
            <a:ext cx="4532087" cy="369332"/>
          </a:xfrm>
          <a:prstGeom prst="rect">
            <a:avLst/>
          </a:prstGeom>
          <a:noFill/>
        </p:spPr>
        <p:txBody>
          <a:bodyPr wrap="square" rtlCol="0">
            <a:spAutoFit/>
          </a:bodyPr>
          <a:lstStyle/>
          <a:p>
            <a:pPr algn="ctr"/>
            <a:r>
              <a:rPr lang="nl-BE" dirty="0">
                <a:latin typeface="Barlow Medium" panose="020B0604020202020204" pitchFamily="2" charset="0"/>
              </a:rPr>
              <a:t>SCHRIJF JE NU IN!</a:t>
            </a:r>
          </a:p>
        </p:txBody>
      </p:sp>
      <p:grpSp>
        <p:nvGrpSpPr>
          <p:cNvPr id="8" name="Google Shape;11314;p81">
            <a:extLst>
              <a:ext uri="{FF2B5EF4-FFF2-40B4-BE49-F238E27FC236}">
                <a16:creationId xmlns:a16="http://schemas.microsoft.com/office/drawing/2014/main" id="{890500D0-F536-46B8-B0F1-2E29182E419E}"/>
              </a:ext>
            </a:extLst>
          </p:cNvPr>
          <p:cNvGrpSpPr/>
          <p:nvPr/>
        </p:nvGrpSpPr>
        <p:grpSpPr>
          <a:xfrm>
            <a:off x="3966044" y="2024267"/>
            <a:ext cx="562569" cy="559545"/>
            <a:chOff x="-6329100" y="3632100"/>
            <a:chExt cx="293025" cy="291450"/>
          </a:xfrm>
          <a:solidFill>
            <a:schemeClr val="tx1"/>
          </a:solidFill>
        </p:grpSpPr>
        <p:sp>
          <p:nvSpPr>
            <p:cNvPr id="9" name="Google Shape;11315;p81">
              <a:extLst>
                <a:ext uri="{FF2B5EF4-FFF2-40B4-BE49-F238E27FC236}">
                  <a16:creationId xmlns:a16="http://schemas.microsoft.com/office/drawing/2014/main" id="{396BEC3D-C41C-4080-8561-71C8ABAFF920}"/>
                </a:ext>
              </a:extLst>
            </p:cNvPr>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grpFill/>
            <a:ln>
              <a:noFill/>
            </a:ln>
          </p:spPr>
          <p:txBody>
            <a:bodyPr spcFirstLastPara="1" wrap="square" lIns="121900" tIns="121900" rIns="121900" bIns="121900" anchor="ctr" anchorCtr="0">
              <a:noAutofit/>
            </a:bodyPr>
            <a:lstStyle/>
            <a:p>
              <a:endParaRPr sz="2400">
                <a:solidFill>
                  <a:srgbClr val="A42B36"/>
                </a:solidFill>
              </a:endParaRPr>
            </a:p>
          </p:txBody>
        </p:sp>
        <p:sp>
          <p:nvSpPr>
            <p:cNvPr id="10" name="Google Shape;11316;p81">
              <a:extLst>
                <a:ext uri="{FF2B5EF4-FFF2-40B4-BE49-F238E27FC236}">
                  <a16:creationId xmlns:a16="http://schemas.microsoft.com/office/drawing/2014/main" id="{F2602E70-8D40-45BE-B89A-13869690BD82}"/>
                </a:ext>
              </a:extLst>
            </p:cNvPr>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grpFill/>
            <a:ln>
              <a:noFill/>
            </a:ln>
          </p:spPr>
          <p:txBody>
            <a:bodyPr spcFirstLastPara="1" wrap="square" lIns="121900" tIns="121900" rIns="121900" bIns="121900" anchor="ctr" anchorCtr="0">
              <a:noAutofit/>
            </a:bodyPr>
            <a:lstStyle/>
            <a:p>
              <a:endParaRPr sz="2400">
                <a:solidFill>
                  <a:srgbClr val="A42B36"/>
                </a:solidFill>
              </a:endParaRPr>
            </a:p>
          </p:txBody>
        </p:sp>
        <p:sp>
          <p:nvSpPr>
            <p:cNvPr id="11" name="Google Shape;11317;p81">
              <a:extLst>
                <a:ext uri="{FF2B5EF4-FFF2-40B4-BE49-F238E27FC236}">
                  <a16:creationId xmlns:a16="http://schemas.microsoft.com/office/drawing/2014/main" id="{66A11F50-478F-4689-8485-60A5425C7435}"/>
                </a:ext>
              </a:extLst>
            </p:cNvPr>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grpFill/>
            <a:ln>
              <a:noFill/>
            </a:ln>
          </p:spPr>
          <p:txBody>
            <a:bodyPr spcFirstLastPara="1" wrap="square" lIns="121900" tIns="121900" rIns="121900" bIns="121900" anchor="ctr" anchorCtr="0">
              <a:noAutofit/>
            </a:bodyPr>
            <a:lstStyle/>
            <a:p>
              <a:endParaRPr sz="2400">
                <a:solidFill>
                  <a:srgbClr val="A42B36"/>
                </a:solidFill>
              </a:endParaRPr>
            </a:p>
          </p:txBody>
        </p:sp>
      </p:grpSp>
      <p:sp>
        <p:nvSpPr>
          <p:cNvPr id="14" name="Google Shape;9740;p78">
            <a:extLst>
              <a:ext uri="{FF2B5EF4-FFF2-40B4-BE49-F238E27FC236}">
                <a16:creationId xmlns:a16="http://schemas.microsoft.com/office/drawing/2014/main" id="{21461261-A95F-4AF9-B547-6FC509A74866}"/>
              </a:ext>
            </a:extLst>
          </p:cNvPr>
          <p:cNvSpPr/>
          <p:nvPr/>
        </p:nvSpPr>
        <p:spPr>
          <a:xfrm>
            <a:off x="1266255" y="5304993"/>
            <a:ext cx="572047" cy="561312"/>
          </a:xfrm>
          <a:custGeom>
            <a:avLst/>
            <a:gdLst/>
            <a:ahLst/>
            <a:cxnLst/>
            <a:rect l="l" t="t" r="r" b="b"/>
            <a:pathLst>
              <a:path w="11721" h="11658" extrusionOk="0">
                <a:moveTo>
                  <a:pt x="6144" y="2773"/>
                </a:moveTo>
                <a:cubicBezTo>
                  <a:pt x="7467" y="2868"/>
                  <a:pt x="8570" y="3813"/>
                  <a:pt x="8885" y="5042"/>
                </a:cubicBezTo>
                <a:cubicBezTo>
                  <a:pt x="8917" y="5231"/>
                  <a:pt x="8791" y="5388"/>
                  <a:pt x="8633" y="5483"/>
                </a:cubicBezTo>
                <a:cubicBezTo>
                  <a:pt x="8613" y="5486"/>
                  <a:pt x="8594" y="5487"/>
                  <a:pt x="8575" y="5487"/>
                </a:cubicBezTo>
                <a:cubicBezTo>
                  <a:pt x="8412" y="5487"/>
                  <a:pt x="8277" y="5372"/>
                  <a:pt x="8192" y="5231"/>
                </a:cubicBezTo>
                <a:cubicBezTo>
                  <a:pt x="7972" y="4254"/>
                  <a:pt x="7089" y="3561"/>
                  <a:pt x="6113" y="3466"/>
                </a:cubicBezTo>
                <a:cubicBezTo>
                  <a:pt x="5924" y="3466"/>
                  <a:pt x="5798" y="3277"/>
                  <a:pt x="5798" y="3120"/>
                </a:cubicBezTo>
                <a:cubicBezTo>
                  <a:pt x="5798" y="2868"/>
                  <a:pt x="5955" y="2773"/>
                  <a:pt x="6144" y="2773"/>
                </a:cubicBezTo>
                <a:close/>
                <a:moveTo>
                  <a:pt x="6222" y="1414"/>
                </a:moveTo>
                <a:cubicBezTo>
                  <a:pt x="6238" y="1414"/>
                  <a:pt x="6254" y="1416"/>
                  <a:pt x="6270" y="1418"/>
                </a:cubicBezTo>
                <a:cubicBezTo>
                  <a:pt x="8161" y="1576"/>
                  <a:pt x="9862" y="2962"/>
                  <a:pt x="10240" y="5136"/>
                </a:cubicBezTo>
                <a:cubicBezTo>
                  <a:pt x="10303" y="5325"/>
                  <a:pt x="10177" y="5483"/>
                  <a:pt x="9988" y="5514"/>
                </a:cubicBezTo>
                <a:cubicBezTo>
                  <a:pt x="9960" y="5518"/>
                  <a:pt x="9934" y="5520"/>
                  <a:pt x="9908" y="5520"/>
                </a:cubicBezTo>
                <a:cubicBezTo>
                  <a:pt x="9730" y="5520"/>
                  <a:pt x="9606" y="5424"/>
                  <a:pt x="9578" y="5231"/>
                </a:cubicBezTo>
                <a:cubicBezTo>
                  <a:pt x="9263" y="3466"/>
                  <a:pt x="7846" y="2238"/>
                  <a:pt x="6239" y="2143"/>
                </a:cubicBezTo>
                <a:cubicBezTo>
                  <a:pt x="6050" y="2143"/>
                  <a:pt x="5924" y="1923"/>
                  <a:pt x="5924" y="1765"/>
                </a:cubicBezTo>
                <a:cubicBezTo>
                  <a:pt x="5924" y="1563"/>
                  <a:pt x="6055" y="1414"/>
                  <a:pt x="6222" y="1414"/>
                </a:cubicBezTo>
                <a:close/>
                <a:moveTo>
                  <a:pt x="5907" y="4124"/>
                </a:moveTo>
                <a:cubicBezTo>
                  <a:pt x="5923" y="4124"/>
                  <a:pt x="5939" y="4125"/>
                  <a:pt x="5955" y="4128"/>
                </a:cubicBezTo>
                <a:cubicBezTo>
                  <a:pt x="6680" y="4191"/>
                  <a:pt x="7247" y="4663"/>
                  <a:pt x="7499" y="5325"/>
                </a:cubicBezTo>
                <a:cubicBezTo>
                  <a:pt x="7530" y="5514"/>
                  <a:pt x="7467" y="5672"/>
                  <a:pt x="7247" y="5766"/>
                </a:cubicBezTo>
                <a:cubicBezTo>
                  <a:pt x="7223" y="5770"/>
                  <a:pt x="7199" y="5772"/>
                  <a:pt x="7177" y="5772"/>
                </a:cubicBezTo>
                <a:cubicBezTo>
                  <a:pt x="7019" y="5772"/>
                  <a:pt x="6892" y="5679"/>
                  <a:pt x="6837" y="5514"/>
                </a:cubicBezTo>
                <a:cubicBezTo>
                  <a:pt x="6711" y="5136"/>
                  <a:pt x="6365" y="4852"/>
                  <a:pt x="5924" y="4821"/>
                </a:cubicBezTo>
                <a:cubicBezTo>
                  <a:pt x="5735" y="4821"/>
                  <a:pt x="5609" y="4663"/>
                  <a:pt x="5609" y="4443"/>
                </a:cubicBezTo>
                <a:cubicBezTo>
                  <a:pt x="5609" y="4270"/>
                  <a:pt x="5740" y="4124"/>
                  <a:pt x="5907" y="4124"/>
                </a:cubicBezTo>
                <a:close/>
                <a:moveTo>
                  <a:pt x="3385" y="3199"/>
                </a:moveTo>
                <a:cubicBezTo>
                  <a:pt x="3455" y="3199"/>
                  <a:pt x="3527" y="3225"/>
                  <a:pt x="3592" y="3277"/>
                </a:cubicBezTo>
                <a:lnTo>
                  <a:pt x="4695" y="4096"/>
                </a:lnTo>
                <a:cubicBezTo>
                  <a:pt x="4853" y="4222"/>
                  <a:pt x="4884" y="4411"/>
                  <a:pt x="4790" y="4569"/>
                </a:cubicBezTo>
                <a:lnTo>
                  <a:pt x="4159" y="5388"/>
                </a:lnTo>
                <a:lnTo>
                  <a:pt x="6869" y="7436"/>
                </a:lnTo>
                <a:lnTo>
                  <a:pt x="7499" y="6617"/>
                </a:lnTo>
                <a:cubicBezTo>
                  <a:pt x="7572" y="6525"/>
                  <a:pt x="7667" y="6476"/>
                  <a:pt x="7765" y="6476"/>
                </a:cubicBezTo>
                <a:cubicBezTo>
                  <a:pt x="7835" y="6476"/>
                  <a:pt x="7906" y="6501"/>
                  <a:pt x="7972" y="6554"/>
                </a:cubicBezTo>
                <a:lnTo>
                  <a:pt x="9074" y="7373"/>
                </a:lnTo>
                <a:cubicBezTo>
                  <a:pt x="9232" y="7499"/>
                  <a:pt x="9263" y="7688"/>
                  <a:pt x="9137" y="7845"/>
                </a:cubicBezTo>
                <a:lnTo>
                  <a:pt x="8507" y="8665"/>
                </a:lnTo>
                <a:cubicBezTo>
                  <a:pt x="8225" y="9022"/>
                  <a:pt x="7819" y="9211"/>
                  <a:pt x="7403" y="9211"/>
                </a:cubicBezTo>
                <a:cubicBezTo>
                  <a:pt x="7123" y="9211"/>
                  <a:pt x="6839" y="9126"/>
                  <a:pt x="6585" y="8948"/>
                </a:cubicBezTo>
                <a:lnTo>
                  <a:pt x="2773" y="6081"/>
                </a:lnTo>
                <a:cubicBezTo>
                  <a:pt x="2143" y="5672"/>
                  <a:pt x="2017" y="4821"/>
                  <a:pt x="2490" y="4191"/>
                </a:cubicBezTo>
                <a:lnTo>
                  <a:pt x="3120" y="3340"/>
                </a:lnTo>
                <a:cubicBezTo>
                  <a:pt x="3193" y="3248"/>
                  <a:pt x="3288" y="3199"/>
                  <a:pt x="3385" y="3199"/>
                </a:cubicBezTo>
                <a:close/>
                <a:moveTo>
                  <a:pt x="5829" y="1"/>
                </a:moveTo>
                <a:cubicBezTo>
                  <a:pt x="2647" y="1"/>
                  <a:pt x="1" y="2647"/>
                  <a:pt x="1" y="5829"/>
                </a:cubicBezTo>
                <a:cubicBezTo>
                  <a:pt x="64" y="9011"/>
                  <a:pt x="2647" y="11658"/>
                  <a:pt x="5892" y="11658"/>
                </a:cubicBezTo>
                <a:cubicBezTo>
                  <a:pt x="6900" y="11658"/>
                  <a:pt x="7940" y="11374"/>
                  <a:pt x="8822" y="10838"/>
                </a:cubicBezTo>
                <a:lnTo>
                  <a:pt x="11248" y="11626"/>
                </a:lnTo>
                <a:cubicBezTo>
                  <a:pt x="11272" y="11634"/>
                  <a:pt x="11299" y="11638"/>
                  <a:pt x="11329" y="11638"/>
                </a:cubicBezTo>
                <a:cubicBezTo>
                  <a:pt x="11417" y="11638"/>
                  <a:pt x="11524" y="11602"/>
                  <a:pt x="11595" y="11531"/>
                </a:cubicBezTo>
                <a:cubicBezTo>
                  <a:pt x="11658" y="11468"/>
                  <a:pt x="11721" y="11311"/>
                  <a:pt x="11658" y="11185"/>
                </a:cubicBezTo>
                <a:lnTo>
                  <a:pt x="10838" y="8791"/>
                </a:lnTo>
                <a:cubicBezTo>
                  <a:pt x="11406" y="7877"/>
                  <a:pt x="11658" y="6869"/>
                  <a:pt x="11658" y="5829"/>
                </a:cubicBezTo>
                <a:cubicBezTo>
                  <a:pt x="11658" y="2647"/>
                  <a:pt x="9043" y="1"/>
                  <a:pt x="5829" y="1"/>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grpSp>
        <p:nvGrpSpPr>
          <p:cNvPr id="15" name="Google Shape;11305;p81">
            <a:extLst>
              <a:ext uri="{FF2B5EF4-FFF2-40B4-BE49-F238E27FC236}">
                <a16:creationId xmlns:a16="http://schemas.microsoft.com/office/drawing/2014/main" id="{796E777D-5620-44E2-A57B-6C8B97AB4A5C}"/>
              </a:ext>
            </a:extLst>
          </p:cNvPr>
          <p:cNvGrpSpPr/>
          <p:nvPr/>
        </p:nvGrpSpPr>
        <p:grpSpPr>
          <a:xfrm>
            <a:off x="1266255" y="4712535"/>
            <a:ext cx="547679" cy="380578"/>
            <a:chOff x="-1199300" y="3279250"/>
            <a:chExt cx="293025" cy="206400"/>
          </a:xfrm>
          <a:solidFill>
            <a:schemeClr val="tx1"/>
          </a:solidFill>
        </p:grpSpPr>
        <p:sp>
          <p:nvSpPr>
            <p:cNvPr id="16" name="Google Shape;11306;p81">
              <a:extLst>
                <a:ext uri="{FF2B5EF4-FFF2-40B4-BE49-F238E27FC236}">
                  <a16:creationId xmlns:a16="http://schemas.microsoft.com/office/drawing/2014/main" id="{DCE893A3-33DE-4BA2-AA7E-7D18DB3C00BD}"/>
                </a:ext>
              </a:extLst>
            </p:cNvPr>
            <p:cNvSpPr/>
            <p:nvPr/>
          </p:nvSpPr>
          <p:spPr>
            <a:xfrm>
              <a:off x="-1183550" y="3395050"/>
              <a:ext cx="261525" cy="90600"/>
            </a:xfrm>
            <a:custGeom>
              <a:avLst/>
              <a:gdLst/>
              <a:ahLst/>
              <a:cxnLst/>
              <a:rect l="l" t="t" r="r" b="b"/>
              <a:pathLst>
                <a:path w="10461" h="3624" extrusionOk="0">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grpFill/>
            <a:ln>
              <a:noFill/>
            </a:ln>
          </p:spPr>
          <p:txBody>
            <a:bodyPr spcFirstLastPara="1" wrap="square" lIns="121900" tIns="121900" rIns="121900" bIns="121900" anchor="ctr" anchorCtr="0">
              <a:noAutofit/>
            </a:bodyPr>
            <a:lstStyle/>
            <a:p>
              <a:endParaRPr sz="2400"/>
            </a:p>
          </p:txBody>
        </p:sp>
        <p:sp>
          <p:nvSpPr>
            <p:cNvPr id="17" name="Google Shape;11307;p81">
              <a:extLst>
                <a:ext uri="{FF2B5EF4-FFF2-40B4-BE49-F238E27FC236}">
                  <a16:creationId xmlns:a16="http://schemas.microsoft.com/office/drawing/2014/main" id="{8B39B956-052D-40FB-BDD1-6AF9D62DDA9E}"/>
                </a:ext>
              </a:extLst>
            </p:cNvPr>
            <p:cNvSpPr/>
            <p:nvPr/>
          </p:nvSpPr>
          <p:spPr>
            <a:xfrm>
              <a:off x="-1184325" y="3279250"/>
              <a:ext cx="261500" cy="129400"/>
            </a:xfrm>
            <a:custGeom>
              <a:avLst/>
              <a:gdLst/>
              <a:ahLst/>
              <a:cxnLst/>
              <a:rect l="l" t="t" r="r" b="b"/>
              <a:pathLst>
                <a:path w="10460" h="5176" extrusionOk="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grpFill/>
            <a:ln>
              <a:noFill/>
            </a:ln>
          </p:spPr>
          <p:txBody>
            <a:bodyPr spcFirstLastPara="1" wrap="square" lIns="121900" tIns="121900" rIns="121900" bIns="121900" anchor="ctr" anchorCtr="0">
              <a:noAutofit/>
            </a:bodyPr>
            <a:lstStyle/>
            <a:p>
              <a:endParaRPr sz="2400"/>
            </a:p>
          </p:txBody>
        </p:sp>
        <p:sp>
          <p:nvSpPr>
            <p:cNvPr id="18" name="Google Shape;11308;p81">
              <a:extLst>
                <a:ext uri="{FF2B5EF4-FFF2-40B4-BE49-F238E27FC236}">
                  <a16:creationId xmlns:a16="http://schemas.microsoft.com/office/drawing/2014/main" id="{CAC5D3E2-EF12-4386-95DE-6AEDA17A94B0}"/>
                </a:ext>
              </a:extLst>
            </p:cNvPr>
            <p:cNvSpPr/>
            <p:nvPr/>
          </p:nvSpPr>
          <p:spPr>
            <a:xfrm>
              <a:off x="-1199300" y="3294225"/>
              <a:ext cx="90600" cy="175650"/>
            </a:xfrm>
            <a:custGeom>
              <a:avLst/>
              <a:gdLst/>
              <a:ahLst/>
              <a:cxnLst/>
              <a:rect l="l" t="t" r="r" b="b"/>
              <a:pathLst>
                <a:path w="3624" h="7026" extrusionOk="0">
                  <a:moveTo>
                    <a:pt x="126" y="0"/>
                  </a:moveTo>
                  <a:cubicBezTo>
                    <a:pt x="32" y="126"/>
                    <a:pt x="0" y="284"/>
                    <a:pt x="0" y="441"/>
                  </a:cubicBezTo>
                  <a:lnTo>
                    <a:pt x="0" y="6585"/>
                  </a:lnTo>
                  <a:cubicBezTo>
                    <a:pt x="0" y="6742"/>
                    <a:pt x="32" y="6900"/>
                    <a:pt x="126" y="7026"/>
                  </a:cubicBezTo>
                  <a:lnTo>
                    <a:pt x="3624" y="3466"/>
                  </a:lnTo>
                  <a:lnTo>
                    <a:pt x="126" y="0"/>
                  </a:lnTo>
                  <a:close/>
                </a:path>
              </a:pathLst>
            </a:custGeom>
            <a:grpFill/>
            <a:ln>
              <a:noFill/>
            </a:ln>
          </p:spPr>
          <p:txBody>
            <a:bodyPr spcFirstLastPara="1" wrap="square" lIns="121900" tIns="121900" rIns="121900" bIns="121900" anchor="ctr" anchorCtr="0">
              <a:noAutofit/>
            </a:bodyPr>
            <a:lstStyle/>
            <a:p>
              <a:endParaRPr sz="2400"/>
            </a:p>
          </p:txBody>
        </p:sp>
        <p:sp>
          <p:nvSpPr>
            <p:cNvPr id="19" name="Google Shape;11309;p81">
              <a:extLst>
                <a:ext uri="{FF2B5EF4-FFF2-40B4-BE49-F238E27FC236}">
                  <a16:creationId xmlns:a16="http://schemas.microsoft.com/office/drawing/2014/main" id="{80AA494A-2AF5-4662-951C-AE362FF37C81}"/>
                </a:ext>
              </a:extLst>
            </p:cNvPr>
            <p:cNvSpPr/>
            <p:nvPr/>
          </p:nvSpPr>
          <p:spPr>
            <a:xfrm>
              <a:off x="-996875" y="3294225"/>
              <a:ext cx="90600" cy="177225"/>
            </a:xfrm>
            <a:custGeom>
              <a:avLst/>
              <a:gdLst/>
              <a:ahLst/>
              <a:cxnLst/>
              <a:rect l="l" t="t" r="r" b="b"/>
              <a:pathLst>
                <a:path w="3624" h="7089" extrusionOk="0">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20" name="Tekstvak 19">
            <a:extLst>
              <a:ext uri="{FF2B5EF4-FFF2-40B4-BE49-F238E27FC236}">
                <a16:creationId xmlns:a16="http://schemas.microsoft.com/office/drawing/2014/main" id="{774C7014-A08D-4C0D-88C5-8FF938510B68}"/>
              </a:ext>
            </a:extLst>
          </p:cNvPr>
          <p:cNvSpPr txBox="1"/>
          <p:nvPr/>
        </p:nvSpPr>
        <p:spPr>
          <a:xfrm>
            <a:off x="1816099" y="4703135"/>
            <a:ext cx="4862461" cy="338554"/>
          </a:xfrm>
          <a:prstGeom prst="rect">
            <a:avLst/>
          </a:prstGeom>
          <a:noFill/>
        </p:spPr>
        <p:txBody>
          <a:bodyPr wrap="square" rtlCol="0">
            <a:spAutoFit/>
          </a:bodyPr>
          <a:lstStyle/>
          <a:p>
            <a:r>
              <a:rPr lang="nl-BE" sz="1600" dirty="0">
                <a:latin typeface="Barlow Light" panose="00000400000000000000" pitchFamily="2" charset="0"/>
              </a:rPr>
              <a:t>info@sccg.be</a:t>
            </a:r>
          </a:p>
        </p:txBody>
      </p:sp>
      <p:sp>
        <p:nvSpPr>
          <p:cNvPr id="21" name="Tekstvak 20">
            <a:extLst>
              <a:ext uri="{FF2B5EF4-FFF2-40B4-BE49-F238E27FC236}">
                <a16:creationId xmlns:a16="http://schemas.microsoft.com/office/drawing/2014/main" id="{5C7D82B5-06D8-46E8-9B03-AC65F3CB7DAF}"/>
              </a:ext>
            </a:extLst>
          </p:cNvPr>
          <p:cNvSpPr txBox="1"/>
          <p:nvPr/>
        </p:nvSpPr>
        <p:spPr>
          <a:xfrm>
            <a:off x="1398940" y="5332781"/>
            <a:ext cx="5384534" cy="338554"/>
          </a:xfrm>
          <a:prstGeom prst="rect">
            <a:avLst/>
          </a:prstGeom>
          <a:noFill/>
        </p:spPr>
        <p:txBody>
          <a:bodyPr wrap="square" rtlCol="0">
            <a:spAutoFit/>
          </a:bodyPr>
          <a:lstStyle/>
          <a:p>
            <a:pPr marL="409575" lvl="1" indent="0">
              <a:buNone/>
            </a:pPr>
            <a:r>
              <a:rPr lang="en-US" sz="1600" dirty="0">
                <a:latin typeface="Barlow Light" panose="00000400000000000000" pitchFamily="2" charset="0"/>
              </a:rPr>
              <a:t>054 41 24 37</a:t>
            </a:r>
            <a:endParaRPr lang="nl-BE" altLang="nl-BE" sz="1600" i="1" dirty="0">
              <a:solidFill>
                <a:schemeClr val="tx1"/>
              </a:solidFill>
              <a:latin typeface="Barlow Light" panose="00000400000000000000" pitchFamily="2" charset="0"/>
            </a:endParaRPr>
          </a:p>
        </p:txBody>
      </p:sp>
      <p:sp>
        <p:nvSpPr>
          <p:cNvPr id="61" name="Tekstvak 60">
            <a:extLst>
              <a:ext uri="{FF2B5EF4-FFF2-40B4-BE49-F238E27FC236}">
                <a16:creationId xmlns:a16="http://schemas.microsoft.com/office/drawing/2014/main" id="{F57C7302-6B65-46FB-95B7-A250DA661442}"/>
              </a:ext>
            </a:extLst>
          </p:cNvPr>
          <p:cNvSpPr txBox="1"/>
          <p:nvPr/>
        </p:nvSpPr>
        <p:spPr>
          <a:xfrm>
            <a:off x="838199" y="2519099"/>
            <a:ext cx="6386031" cy="1600438"/>
          </a:xfrm>
          <a:prstGeom prst="rect">
            <a:avLst/>
          </a:prstGeom>
          <a:noFill/>
        </p:spPr>
        <p:txBody>
          <a:bodyPr wrap="square" rtlCol="0">
            <a:spAutoFit/>
          </a:bodyPr>
          <a:lstStyle/>
          <a:p>
            <a:pPr marL="409575" lvl="1" indent="0">
              <a:buNone/>
            </a:pPr>
            <a:r>
              <a:rPr lang="nl-BE" altLang="nl-BE" b="1" dirty="0">
                <a:solidFill>
                  <a:schemeClr val="tx1"/>
                </a:solidFill>
              </a:rPr>
              <a:t>Vanaf nu: Registreren mogelijk</a:t>
            </a:r>
          </a:p>
          <a:p>
            <a:pPr marL="409575" lvl="1"/>
            <a:endParaRPr lang="nl-BE" altLang="nl-BE" sz="1600" dirty="0">
              <a:solidFill>
                <a:schemeClr val="tx1"/>
              </a:solidFill>
              <a:latin typeface="Barlow Light" panose="00000400000000000000" pitchFamily="2" charset="0"/>
            </a:endParaRPr>
          </a:p>
          <a:p>
            <a:pPr marL="409575" lvl="1"/>
            <a:r>
              <a:rPr lang="nl-BE" altLang="nl-BE" sz="1600" dirty="0">
                <a:solidFill>
                  <a:schemeClr val="tx1"/>
                </a:solidFill>
                <a:latin typeface="Barlow Light" panose="00000400000000000000" pitchFamily="2" charset="0"/>
              </a:rPr>
              <a:t>Digitaal via website: </a:t>
            </a:r>
            <a:r>
              <a:rPr lang="nl-BE" altLang="nl-BE" sz="1600" dirty="0">
                <a:solidFill>
                  <a:srgbClr val="A42B36"/>
                </a:solidFill>
                <a:latin typeface="Barlow Light" panose="00000400000000000000" pitchFamily="2" charset="0"/>
                <a:hlinkClick r:id="rId2"/>
              </a:rPr>
              <a:t>www.sintcatharinacollege.be</a:t>
            </a:r>
            <a:endParaRPr lang="nl-BE" altLang="nl-BE" sz="1600" dirty="0">
              <a:solidFill>
                <a:srgbClr val="A42B36"/>
              </a:solidFill>
              <a:latin typeface="Barlow Light" panose="00000400000000000000" pitchFamily="2" charset="0"/>
            </a:endParaRPr>
          </a:p>
          <a:p>
            <a:pPr marL="409575" lvl="1" indent="0">
              <a:buNone/>
            </a:pPr>
            <a:r>
              <a:rPr lang="nl-BE" altLang="nl-BE" sz="1600" dirty="0">
                <a:solidFill>
                  <a:schemeClr val="tx1"/>
                </a:solidFill>
                <a:latin typeface="Barlow Light" panose="00000400000000000000" pitchFamily="2" charset="0"/>
              </a:rPr>
              <a:t>Infoavond 1</a:t>
            </a:r>
            <a:r>
              <a:rPr lang="nl-BE" altLang="nl-BE" sz="1600" baseline="30000" dirty="0">
                <a:solidFill>
                  <a:schemeClr val="tx1"/>
                </a:solidFill>
                <a:latin typeface="Barlow Light" panose="00000400000000000000" pitchFamily="2" charset="0"/>
              </a:rPr>
              <a:t>ste</a:t>
            </a:r>
            <a:r>
              <a:rPr lang="nl-BE" altLang="nl-BE" sz="1600" dirty="0">
                <a:solidFill>
                  <a:schemeClr val="tx1"/>
                </a:solidFill>
                <a:latin typeface="Barlow Light" panose="00000400000000000000" pitchFamily="2" charset="0"/>
              </a:rPr>
              <a:t> graad 27 februari 2024</a:t>
            </a:r>
          </a:p>
          <a:p>
            <a:pPr marL="409575" lvl="1" indent="0">
              <a:buNone/>
            </a:pPr>
            <a:r>
              <a:rPr lang="nl-BE" altLang="nl-BE" sz="1600" dirty="0">
                <a:solidFill>
                  <a:schemeClr val="tx1"/>
                </a:solidFill>
                <a:latin typeface="Barlow Light" panose="00000400000000000000" pitchFamily="2" charset="0"/>
              </a:rPr>
              <a:t>Opendeuravond CC </a:t>
            </a:r>
            <a:r>
              <a:rPr lang="nl-BE" altLang="nl-BE" sz="1600" dirty="0">
                <a:latin typeface="Barlow Light" panose="00000400000000000000" pitchFamily="2" charset="0"/>
              </a:rPr>
              <a:t>19</a:t>
            </a:r>
            <a:r>
              <a:rPr lang="nl-BE" altLang="nl-BE" sz="1600" dirty="0">
                <a:solidFill>
                  <a:schemeClr val="tx1"/>
                </a:solidFill>
                <a:latin typeface="Barlow Light" panose="00000400000000000000" pitchFamily="2" charset="0"/>
              </a:rPr>
              <a:t> april 2024</a:t>
            </a:r>
          </a:p>
          <a:p>
            <a:pPr marL="409575" lvl="1" indent="0">
              <a:buNone/>
            </a:pPr>
            <a:r>
              <a:rPr lang="nl-BE" altLang="nl-BE" sz="1600" dirty="0">
                <a:solidFill>
                  <a:schemeClr val="tx1"/>
                </a:solidFill>
                <a:latin typeface="Barlow Light" panose="00000400000000000000" pitchFamily="2" charset="0"/>
              </a:rPr>
              <a:t>Opendeuravo</a:t>
            </a:r>
            <a:r>
              <a:rPr lang="nl-BE" altLang="nl-BE" sz="1600" dirty="0">
                <a:latin typeface="Barlow Light" panose="00000400000000000000" pitchFamily="2" charset="0"/>
              </a:rPr>
              <a:t>nd</a:t>
            </a:r>
            <a:r>
              <a:rPr lang="nl-BE" altLang="nl-BE" sz="1600" dirty="0">
                <a:solidFill>
                  <a:schemeClr val="tx1"/>
                </a:solidFill>
                <a:latin typeface="Barlow Light" panose="00000400000000000000" pitchFamily="2" charset="0"/>
              </a:rPr>
              <a:t> CK 3 mei 2024</a:t>
            </a:r>
            <a:endParaRPr lang="nl-BE" dirty="0"/>
          </a:p>
        </p:txBody>
      </p:sp>
      <p:sp>
        <p:nvSpPr>
          <p:cNvPr id="62" name="Tekstvak 61">
            <a:extLst>
              <a:ext uri="{FF2B5EF4-FFF2-40B4-BE49-F238E27FC236}">
                <a16:creationId xmlns:a16="http://schemas.microsoft.com/office/drawing/2014/main" id="{EC04AF8E-1B66-4A01-839D-E9398DF82162}"/>
              </a:ext>
            </a:extLst>
          </p:cNvPr>
          <p:cNvSpPr txBox="1"/>
          <p:nvPr/>
        </p:nvSpPr>
        <p:spPr>
          <a:xfrm>
            <a:off x="6115386" y="2128418"/>
            <a:ext cx="5786328" cy="2862322"/>
          </a:xfrm>
          <a:prstGeom prst="rect">
            <a:avLst/>
          </a:prstGeom>
          <a:noFill/>
        </p:spPr>
        <p:txBody>
          <a:bodyPr wrap="square" rtlCol="0">
            <a:spAutoFit/>
          </a:bodyPr>
          <a:lstStyle/>
          <a:p>
            <a:pPr indent="-47625"/>
            <a:r>
              <a:rPr lang="nl-BE" altLang="nl-BE" b="1" dirty="0">
                <a:solidFill>
                  <a:schemeClr val="tx1"/>
                </a:solidFill>
              </a:rPr>
              <a:t>Vanaf 16 mei: </a:t>
            </a:r>
            <a:r>
              <a:rPr lang="nl-BE" altLang="nl-BE" b="1" dirty="0"/>
              <a:t>officieel</a:t>
            </a:r>
            <a:r>
              <a:rPr lang="nl-BE" altLang="nl-BE" b="1" dirty="0">
                <a:solidFill>
                  <a:schemeClr val="tx1"/>
                </a:solidFill>
              </a:rPr>
              <a:t> inschrijven</a:t>
            </a:r>
          </a:p>
          <a:p>
            <a:pPr marL="409575" lvl="1" indent="0">
              <a:buNone/>
            </a:pPr>
            <a:endParaRPr lang="nl-BE" altLang="nl-BE" b="1" dirty="0">
              <a:solidFill>
                <a:schemeClr val="tx1"/>
              </a:solidFill>
            </a:endParaRPr>
          </a:p>
          <a:p>
            <a:r>
              <a:rPr lang="nl-NL" sz="1600" dirty="0">
                <a:latin typeface="Barlow Light" panose="00000400000000000000" pitchFamily="2" charset="0"/>
              </a:rPr>
              <a:t>Elke weekdag van 8.30u tot 12u en van 14u tot 16u</a:t>
            </a:r>
          </a:p>
          <a:p>
            <a:r>
              <a:rPr lang="nl-NL" sz="1600" dirty="0">
                <a:latin typeface="Barlow Light" panose="00000400000000000000" pitchFamily="2" charset="0"/>
              </a:rPr>
              <a:t>na 16.00u en woensdagnamiddag op afspraak (054 41 24 37)</a:t>
            </a:r>
          </a:p>
          <a:p>
            <a:endParaRPr lang="nl-NL" sz="1600" dirty="0">
              <a:latin typeface="Barlow Light" panose="00000400000000000000" pitchFamily="2" charset="0"/>
            </a:endParaRPr>
          </a:p>
          <a:p>
            <a:r>
              <a:rPr lang="nl-NL" sz="1600" dirty="0">
                <a:latin typeface="Barlow Light" panose="00000400000000000000" pitchFamily="2" charset="0"/>
              </a:rPr>
              <a:t>Van 1 juli tot en met 5 juli:</a:t>
            </a:r>
          </a:p>
          <a:p>
            <a:r>
              <a:rPr lang="nl-NL" sz="1600" dirty="0">
                <a:latin typeface="Barlow Light" panose="00000400000000000000" pitchFamily="2" charset="0"/>
              </a:rPr>
              <a:t>elke weekdag van 9.30u tot 12u en van 14u tot 18u</a:t>
            </a:r>
          </a:p>
          <a:p>
            <a:r>
              <a:rPr lang="nl-NL" sz="1600" dirty="0">
                <a:latin typeface="Barlow Light" panose="00000400000000000000" pitchFamily="2" charset="0"/>
              </a:rPr>
              <a:t>ook op zaterdag 29 juni: 9.30u tot 12u</a:t>
            </a:r>
          </a:p>
          <a:p>
            <a:endParaRPr lang="nl-NL" sz="1600" dirty="0">
              <a:latin typeface="Barlow Light" panose="00000400000000000000" pitchFamily="2" charset="0"/>
            </a:endParaRPr>
          </a:p>
          <a:p>
            <a:r>
              <a:rPr lang="nl-NL" sz="1600" dirty="0">
                <a:latin typeface="Barlow Light" panose="00000400000000000000" pitchFamily="2" charset="0"/>
              </a:rPr>
              <a:t>Van 16 tot en met 30 augustus:</a:t>
            </a:r>
          </a:p>
          <a:p>
            <a:r>
              <a:rPr lang="nl-NL" sz="1600" dirty="0">
                <a:latin typeface="Barlow Light" panose="00000400000000000000" pitchFamily="2" charset="0"/>
              </a:rPr>
              <a:t>elke weekdag van 9.30u tot 12u en van 14u tot 18u</a:t>
            </a:r>
            <a:endParaRPr lang="nl-BE" sz="1600" dirty="0">
              <a:latin typeface="Barlow Light" panose="00000400000000000000" pitchFamily="2" charset="0"/>
            </a:endParaRPr>
          </a:p>
        </p:txBody>
      </p:sp>
    </p:spTree>
    <p:extLst>
      <p:ext uri="{BB962C8B-B14F-4D97-AF65-F5344CB8AC3E}">
        <p14:creationId xmlns:p14="http://schemas.microsoft.com/office/powerpoint/2010/main" val="1192771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BBC9E-2F04-4820-87A8-7855A1F0E845}"/>
              </a:ext>
            </a:extLst>
          </p:cNvPr>
          <p:cNvSpPr>
            <a:spLocks noGrp="1"/>
          </p:cNvSpPr>
          <p:nvPr>
            <p:ph type="title"/>
          </p:nvPr>
        </p:nvSpPr>
        <p:spPr/>
        <p:txBody>
          <a:bodyPr/>
          <a:lstStyle/>
          <a:p>
            <a:r>
              <a:rPr lang="nl-BE" dirty="0"/>
              <a:t>VRAGEN?</a:t>
            </a:r>
          </a:p>
        </p:txBody>
      </p:sp>
    </p:spTree>
    <p:extLst>
      <p:ext uri="{BB962C8B-B14F-4D97-AF65-F5344CB8AC3E}">
        <p14:creationId xmlns:p14="http://schemas.microsoft.com/office/powerpoint/2010/main" val="55829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27C07-C2C9-E641-1338-B9F51D8FDE55}"/>
              </a:ext>
            </a:extLst>
          </p:cNvPr>
          <p:cNvSpPr>
            <a:spLocks noGrp="1"/>
          </p:cNvSpPr>
          <p:nvPr>
            <p:ph type="title"/>
          </p:nvPr>
        </p:nvSpPr>
        <p:spPr/>
        <p:txBody>
          <a:bodyPr/>
          <a:lstStyle/>
          <a:p>
            <a:r>
              <a:rPr lang="nl-BE" dirty="0"/>
              <a:t>Visie</a:t>
            </a:r>
          </a:p>
        </p:txBody>
      </p:sp>
      <p:pic>
        <p:nvPicPr>
          <p:cNvPr id="4" name="Afbeelding 3" descr="Afbeelding met tekst, Lettertype, Graphics, logo&#10;&#10;Automatisch gegenereerde beschrijving">
            <a:extLst>
              <a:ext uri="{FF2B5EF4-FFF2-40B4-BE49-F238E27FC236}">
                <a16:creationId xmlns:a16="http://schemas.microsoft.com/office/drawing/2014/main" id="{A07B8EA8-03A0-9E42-E1AE-48E02843B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376" y="1027906"/>
            <a:ext cx="9009424" cy="5212810"/>
          </a:xfrm>
          <a:prstGeom prst="rect">
            <a:avLst/>
          </a:prstGeom>
        </p:spPr>
      </p:pic>
    </p:spTree>
    <p:extLst>
      <p:ext uri="{BB962C8B-B14F-4D97-AF65-F5344CB8AC3E}">
        <p14:creationId xmlns:p14="http://schemas.microsoft.com/office/powerpoint/2010/main" val="160871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Menselijk gezicht, glimlach, persoon&#10;&#10;Automatisch gegenereerde beschrijving">
            <a:extLst>
              <a:ext uri="{FF2B5EF4-FFF2-40B4-BE49-F238E27FC236}">
                <a16:creationId xmlns:a16="http://schemas.microsoft.com/office/drawing/2014/main" id="{BDEEC890-F56A-8ECB-D9E0-303F4B1EEA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6" name="Tekstvak 5">
            <a:extLst>
              <a:ext uri="{FF2B5EF4-FFF2-40B4-BE49-F238E27FC236}">
                <a16:creationId xmlns:a16="http://schemas.microsoft.com/office/drawing/2014/main" id="{8AD1B6B1-6B60-9749-4B92-EC52A246AC7F}"/>
              </a:ext>
            </a:extLst>
          </p:cNvPr>
          <p:cNvSpPr txBox="1"/>
          <p:nvPr/>
        </p:nvSpPr>
        <p:spPr>
          <a:xfrm>
            <a:off x="709985" y="3041089"/>
            <a:ext cx="5985163" cy="1938992"/>
          </a:xfrm>
          <a:prstGeom prst="rect">
            <a:avLst/>
          </a:prstGeom>
          <a:noFill/>
        </p:spPr>
        <p:txBody>
          <a:bodyPr wrap="square" rtlCol="0">
            <a:spAutoFit/>
          </a:bodyPr>
          <a:lstStyle/>
          <a:p>
            <a:r>
              <a:rPr lang="nl-BE" sz="6000" dirty="0">
                <a:solidFill>
                  <a:srgbClr val="ED3C29"/>
                </a:solidFill>
              </a:rPr>
              <a:t>Eerste leerjaar </a:t>
            </a:r>
            <a:br>
              <a:rPr lang="nl-BE" sz="6000" dirty="0">
                <a:solidFill>
                  <a:srgbClr val="ED3C29"/>
                </a:solidFill>
              </a:rPr>
            </a:br>
            <a:r>
              <a:rPr lang="nl-BE" sz="6000" dirty="0">
                <a:solidFill>
                  <a:srgbClr val="ED3C29"/>
                </a:solidFill>
              </a:rPr>
              <a:t>Sint-Catharinacollege</a:t>
            </a:r>
            <a:endParaRPr lang="nl-BE" sz="6000" dirty="0">
              <a:solidFill>
                <a:srgbClr val="ED3C29"/>
              </a:solidFill>
              <a:latin typeface="Barlow Medium" panose="00000600000000000000" pitchFamily="2" charset="0"/>
            </a:endParaRPr>
          </a:p>
        </p:txBody>
      </p:sp>
      <p:pic>
        <p:nvPicPr>
          <p:cNvPr id="7" name="Afbeelding 6" descr="Afbeelding met tekst, Lettertype, logo, Graphics&#10;&#10;Automatisch gegenereerde beschrijving">
            <a:extLst>
              <a:ext uri="{FF2B5EF4-FFF2-40B4-BE49-F238E27FC236}">
                <a16:creationId xmlns:a16="http://schemas.microsoft.com/office/drawing/2014/main" id="{A0A4CE46-382A-E3D3-0F2E-0F14BEEB9F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0458" y="260050"/>
            <a:ext cx="1328679" cy="604067"/>
          </a:xfrm>
          <a:prstGeom prst="rect">
            <a:avLst/>
          </a:prstGeom>
        </p:spPr>
      </p:pic>
    </p:spTree>
    <p:extLst>
      <p:ext uri="{BB962C8B-B14F-4D97-AF65-F5344CB8AC3E}">
        <p14:creationId xmlns:p14="http://schemas.microsoft.com/office/powerpoint/2010/main" val="227156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37793-3990-4B50-BCD0-B44FBC2A7A7E}"/>
              </a:ext>
            </a:extLst>
          </p:cNvPr>
          <p:cNvSpPr>
            <a:spLocks noGrp="1"/>
          </p:cNvSpPr>
          <p:nvPr>
            <p:ph type="title"/>
          </p:nvPr>
        </p:nvSpPr>
        <p:spPr/>
        <p:txBody>
          <a:bodyPr/>
          <a:lstStyle/>
          <a:p>
            <a:r>
              <a:rPr lang="nl-BE" dirty="0"/>
              <a:t>SCHEMA EERSTE GRAAD</a:t>
            </a:r>
          </a:p>
        </p:txBody>
      </p:sp>
      <p:sp>
        <p:nvSpPr>
          <p:cNvPr id="4" name="Rechthoek: afgeronde hoeken 3">
            <a:extLst>
              <a:ext uri="{FF2B5EF4-FFF2-40B4-BE49-F238E27FC236}">
                <a16:creationId xmlns:a16="http://schemas.microsoft.com/office/drawing/2014/main" id="{2DB3A13C-AA86-44F5-94DB-0E2D6AC37FC3}"/>
              </a:ext>
            </a:extLst>
          </p:cNvPr>
          <p:cNvSpPr/>
          <p:nvPr/>
        </p:nvSpPr>
        <p:spPr>
          <a:xfrm>
            <a:off x="3373852" y="1690688"/>
            <a:ext cx="5127004" cy="1079500"/>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Algemene vorming</a:t>
            </a:r>
            <a:br>
              <a:rPr lang="nl-BE" dirty="0">
                <a:solidFill>
                  <a:prstClr val="white"/>
                </a:solidFill>
                <a:latin typeface="Barlow Light" panose="00000400000000000000" pitchFamily="2" charset="0"/>
              </a:rPr>
            </a:br>
            <a:r>
              <a:rPr lang="nl-BE" dirty="0">
                <a:solidFill>
                  <a:prstClr val="white"/>
                </a:solidFill>
                <a:latin typeface="Barlow Light" panose="00000400000000000000" pitchFamily="2" charset="0"/>
              </a:rPr>
              <a:t>27 lesuren</a:t>
            </a:r>
          </a:p>
        </p:txBody>
      </p:sp>
      <p:sp>
        <p:nvSpPr>
          <p:cNvPr id="5" name="Rechthoek: afgeronde hoeken 4">
            <a:extLst>
              <a:ext uri="{FF2B5EF4-FFF2-40B4-BE49-F238E27FC236}">
                <a16:creationId xmlns:a16="http://schemas.microsoft.com/office/drawing/2014/main" id="{E6EA5344-BCE1-4794-BC3F-0D86A0B3404F}"/>
              </a:ext>
            </a:extLst>
          </p:cNvPr>
          <p:cNvSpPr/>
          <p:nvPr/>
        </p:nvSpPr>
        <p:spPr>
          <a:xfrm>
            <a:off x="3413539" y="4470402"/>
            <a:ext cx="3104604" cy="1081087"/>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Algemene vorming </a:t>
            </a:r>
            <a:br>
              <a:rPr lang="nl-BE" dirty="0">
                <a:solidFill>
                  <a:prstClr val="white"/>
                </a:solidFill>
                <a:latin typeface="Barlow Light" panose="00000400000000000000" pitchFamily="2" charset="0"/>
              </a:rPr>
            </a:br>
            <a:r>
              <a:rPr lang="nl-BE" dirty="0">
                <a:solidFill>
                  <a:prstClr val="white"/>
                </a:solidFill>
                <a:latin typeface="Barlow Light" panose="00000400000000000000" pitchFamily="2" charset="0"/>
              </a:rPr>
              <a:t>20 lesuren</a:t>
            </a:r>
          </a:p>
        </p:txBody>
      </p:sp>
      <p:sp>
        <p:nvSpPr>
          <p:cNvPr id="6" name="Rechthoek: afgeronde hoeken 5">
            <a:extLst>
              <a:ext uri="{FF2B5EF4-FFF2-40B4-BE49-F238E27FC236}">
                <a16:creationId xmlns:a16="http://schemas.microsoft.com/office/drawing/2014/main" id="{AC83005F-00C7-48DE-A693-AF34BC092CE4}"/>
              </a:ext>
            </a:extLst>
          </p:cNvPr>
          <p:cNvSpPr/>
          <p:nvPr/>
        </p:nvSpPr>
        <p:spPr>
          <a:xfrm>
            <a:off x="3373852" y="3098801"/>
            <a:ext cx="4158345" cy="1079500"/>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Algemene vorming</a:t>
            </a:r>
            <a:br>
              <a:rPr lang="nl-BE" dirty="0">
                <a:solidFill>
                  <a:prstClr val="white"/>
                </a:solidFill>
                <a:latin typeface="Barlow Light" panose="00000400000000000000" pitchFamily="2" charset="0"/>
              </a:rPr>
            </a:br>
            <a:r>
              <a:rPr lang="nl-BE" dirty="0">
                <a:solidFill>
                  <a:prstClr val="white"/>
                </a:solidFill>
                <a:latin typeface="Barlow Light" panose="00000400000000000000" pitchFamily="2" charset="0"/>
              </a:rPr>
              <a:t>25 lesuren</a:t>
            </a:r>
          </a:p>
        </p:txBody>
      </p:sp>
      <p:sp>
        <p:nvSpPr>
          <p:cNvPr id="7" name="Rechthoek: afgeronde hoeken 6">
            <a:extLst>
              <a:ext uri="{FF2B5EF4-FFF2-40B4-BE49-F238E27FC236}">
                <a16:creationId xmlns:a16="http://schemas.microsoft.com/office/drawing/2014/main" id="{680B840C-D683-4508-8A0E-105DD058CADC}"/>
              </a:ext>
            </a:extLst>
          </p:cNvPr>
          <p:cNvSpPr/>
          <p:nvPr/>
        </p:nvSpPr>
        <p:spPr>
          <a:xfrm>
            <a:off x="8556987" y="1687786"/>
            <a:ext cx="1689151" cy="1080120"/>
          </a:xfrm>
          <a:prstGeom prst="roundRect">
            <a:avLst/>
          </a:prstGeom>
          <a:solidFill>
            <a:srgbClr val="A42B36"/>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Differentiatie</a:t>
            </a:r>
          </a:p>
          <a:p>
            <a:pPr algn="ctr" defTabSz="457200">
              <a:defRPr/>
            </a:pPr>
            <a:r>
              <a:rPr lang="nl-BE" dirty="0">
                <a:solidFill>
                  <a:prstClr val="white"/>
                </a:solidFill>
                <a:latin typeface="Barlow Light" panose="00000400000000000000" pitchFamily="2" charset="0"/>
              </a:rPr>
              <a:t>5 lesuren</a:t>
            </a:r>
          </a:p>
        </p:txBody>
      </p:sp>
      <p:sp>
        <p:nvSpPr>
          <p:cNvPr id="8" name="Rechthoek: afgeronde hoeken 7">
            <a:extLst>
              <a:ext uri="{FF2B5EF4-FFF2-40B4-BE49-F238E27FC236}">
                <a16:creationId xmlns:a16="http://schemas.microsoft.com/office/drawing/2014/main" id="{520A5FA5-804D-429A-BCE8-902A4FF82081}"/>
              </a:ext>
            </a:extLst>
          </p:cNvPr>
          <p:cNvSpPr/>
          <p:nvPr/>
        </p:nvSpPr>
        <p:spPr>
          <a:xfrm>
            <a:off x="8717140" y="3076576"/>
            <a:ext cx="1528999" cy="1079500"/>
          </a:xfrm>
          <a:prstGeom prst="roundRect">
            <a:avLst/>
          </a:prstGeom>
          <a:solidFill>
            <a:schemeClr val="tx1"/>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Basisoptie</a:t>
            </a:r>
          </a:p>
          <a:p>
            <a:pPr algn="ctr" defTabSz="457200">
              <a:defRPr/>
            </a:pPr>
            <a:r>
              <a:rPr lang="nl-BE" dirty="0">
                <a:solidFill>
                  <a:prstClr val="white"/>
                </a:solidFill>
                <a:latin typeface="Barlow Light" panose="00000400000000000000" pitchFamily="2" charset="0"/>
              </a:rPr>
              <a:t>5 lesuren</a:t>
            </a:r>
          </a:p>
        </p:txBody>
      </p:sp>
      <p:sp>
        <p:nvSpPr>
          <p:cNvPr id="9" name="Rechthoek: afgeronde hoeken 8">
            <a:extLst>
              <a:ext uri="{FF2B5EF4-FFF2-40B4-BE49-F238E27FC236}">
                <a16:creationId xmlns:a16="http://schemas.microsoft.com/office/drawing/2014/main" id="{7FB59DFE-753F-461B-BE4B-0D238AC4F2C5}"/>
              </a:ext>
            </a:extLst>
          </p:cNvPr>
          <p:cNvSpPr/>
          <p:nvPr/>
        </p:nvSpPr>
        <p:spPr>
          <a:xfrm>
            <a:off x="7748481" y="3076576"/>
            <a:ext cx="752375" cy="1079500"/>
          </a:xfrm>
          <a:prstGeom prst="roundRect">
            <a:avLst/>
          </a:prstGeom>
          <a:solidFill>
            <a:srgbClr val="A42B36"/>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err="1">
                <a:solidFill>
                  <a:prstClr val="white"/>
                </a:solidFill>
                <a:latin typeface="Barlow Light" panose="00000400000000000000" pitchFamily="2" charset="0"/>
              </a:rPr>
              <a:t>Diff</a:t>
            </a:r>
            <a:r>
              <a:rPr lang="nl-BE" dirty="0">
                <a:solidFill>
                  <a:prstClr val="white"/>
                </a:solidFill>
                <a:latin typeface="Barlow Light" panose="00000400000000000000" pitchFamily="2" charset="0"/>
              </a:rPr>
              <a:t> 2 uren</a:t>
            </a:r>
          </a:p>
        </p:txBody>
      </p:sp>
      <p:sp>
        <p:nvSpPr>
          <p:cNvPr id="10" name="Rechthoek: afgeronde hoeken 9">
            <a:extLst>
              <a:ext uri="{FF2B5EF4-FFF2-40B4-BE49-F238E27FC236}">
                <a16:creationId xmlns:a16="http://schemas.microsoft.com/office/drawing/2014/main" id="{6F9B3CC9-504E-4CB4-BA6F-E0B45D047474}"/>
              </a:ext>
            </a:extLst>
          </p:cNvPr>
          <p:cNvSpPr/>
          <p:nvPr/>
        </p:nvSpPr>
        <p:spPr>
          <a:xfrm>
            <a:off x="6779822" y="4424362"/>
            <a:ext cx="752375" cy="1081087"/>
          </a:xfrm>
          <a:prstGeom prst="roundRect">
            <a:avLst/>
          </a:prstGeom>
          <a:solidFill>
            <a:srgbClr val="A42B36"/>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err="1">
                <a:solidFill>
                  <a:prstClr val="white"/>
                </a:solidFill>
                <a:latin typeface="Barlow Light" panose="00000400000000000000" pitchFamily="2" charset="0"/>
              </a:rPr>
              <a:t>Diff</a:t>
            </a:r>
            <a:r>
              <a:rPr lang="nl-BE" dirty="0">
                <a:solidFill>
                  <a:prstClr val="white"/>
                </a:solidFill>
                <a:latin typeface="Barlow Light" panose="00000400000000000000" pitchFamily="2" charset="0"/>
              </a:rPr>
              <a:t> 2 uren</a:t>
            </a:r>
          </a:p>
        </p:txBody>
      </p:sp>
      <p:sp>
        <p:nvSpPr>
          <p:cNvPr id="11" name="Rechthoek: afgeronde hoeken 10">
            <a:extLst>
              <a:ext uri="{FF2B5EF4-FFF2-40B4-BE49-F238E27FC236}">
                <a16:creationId xmlns:a16="http://schemas.microsoft.com/office/drawing/2014/main" id="{91DE261E-9A32-4FEE-BF41-89F833E8FBF4}"/>
              </a:ext>
            </a:extLst>
          </p:cNvPr>
          <p:cNvSpPr/>
          <p:nvPr/>
        </p:nvSpPr>
        <p:spPr>
          <a:xfrm>
            <a:off x="7793147" y="4453967"/>
            <a:ext cx="2452991" cy="1081088"/>
          </a:xfrm>
          <a:prstGeom prst="roundRect">
            <a:avLst/>
          </a:prstGeom>
          <a:solidFill>
            <a:schemeClr val="tx1"/>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Basisoptie</a:t>
            </a:r>
          </a:p>
          <a:p>
            <a:pPr algn="ctr" defTabSz="457200">
              <a:defRPr/>
            </a:pPr>
            <a:r>
              <a:rPr lang="nl-BE" dirty="0">
                <a:solidFill>
                  <a:prstClr val="white"/>
                </a:solidFill>
                <a:latin typeface="Barlow Light" panose="00000400000000000000" pitchFamily="2" charset="0"/>
              </a:rPr>
              <a:t>10 lesuren</a:t>
            </a:r>
          </a:p>
        </p:txBody>
      </p:sp>
      <p:sp>
        <p:nvSpPr>
          <p:cNvPr id="13" name="Vierkante haak links 12">
            <a:extLst>
              <a:ext uri="{FF2B5EF4-FFF2-40B4-BE49-F238E27FC236}">
                <a16:creationId xmlns:a16="http://schemas.microsoft.com/office/drawing/2014/main" id="{B347D02B-7086-4EDC-9FB6-787D9F832994}"/>
              </a:ext>
            </a:extLst>
          </p:cNvPr>
          <p:cNvSpPr/>
          <p:nvPr/>
        </p:nvSpPr>
        <p:spPr>
          <a:xfrm rot="16200000">
            <a:off x="8973988" y="4479360"/>
            <a:ext cx="91314" cy="2452991"/>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BE" b="1" dirty="0"/>
          </a:p>
        </p:txBody>
      </p:sp>
      <p:sp>
        <p:nvSpPr>
          <p:cNvPr id="14" name="Tekstvak 13">
            <a:extLst>
              <a:ext uri="{FF2B5EF4-FFF2-40B4-BE49-F238E27FC236}">
                <a16:creationId xmlns:a16="http://schemas.microsoft.com/office/drawing/2014/main" id="{6AFE1FAE-04B9-412A-A44D-73AF9BD44377}"/>
              </a:ext>
            </a:extLst>
          </p:cNvPr>
          <p:cNvSpPr txBox="1"/>
          <p:nvPr/>
        </p:nvSpPr>
        <p:spPr>
          <a:xfrm>
            <a:off x="8010939" y="5751513"/>
            <a:ext cx="2235200" cy="369332"/>
          </a:xfrm>
          <a:prstGeom prst="rect">
            <a:avLst/>
          </a:prstGeom>
          <a:noFill/>
        </p:spPr>
        <p:txBody>
          <a:bodyPr wrap="square" rtlCol="0">
            <a:spAutoFit/>
          </a:bodyPr>
          <a:lstStyle/>
          <a:p>
            <a:pPr algn="ctr"/>
            <a:r>
              <a:rPr lang="nl-BE" dirty="0"/>
              <a:t>KEUZEGEDEELTE</a:t>
            </a:r>
          </a:p>
        </p:txBody>
      </p:sp>
      <p:sp>
        <p:nvSpPr>
          <p:cNvPr id="15" name="Tekstvak 14">
            <a:extLst>
              <a:ext uri="{FF2B5EF4-FFF2-40B4-BE49-F238E27FC236}">
                <a16:creationId xmlns:a16="http://schemas.microsoft.com/office/drawing/2014/main" id="{031CAA65-7317-4C1E-90EC-5E4F8A17A61B}"/>
              </a:ext>
            </a:extLst>
          </p:cNvPr>
          <p:cNvSpPr txBox="1"/>
          <p:nvPr/>
        </p:nvSpPr>
        <p:spPr>
          <a:xfrm>
            <a:off x="1945735" y="1690688"/>
            <a:ext cx="1428117" cy="1077218"/>
          </a:xfrm>
          <a:prstGeom prst="rect">
            <a:avLst/>
          </a:prstGeom>
          <a:noFill/>
        </p:spPr>
        <p:txBody>
          <a:bodyPr wrap="square" rtlCol="0">
            <a:spAutoFit/>
          </a:bodyPr>
          <a:lstStyle/>
          <a:p>
            <a:pPr algn="ctr"/>
            <a:r>
              <a:rPr lang="nl-BE" sz="3200" dirty="0"/>
              <a:t>1A</a:t>
            </a:r>
          </a:p>
          <a:p>
            <a:pPr algn="ctr"/>
            <a:r>
              <a:rPr lang="nl-BE" sz="3200" dirty="0"/>
              <a:t>1B</a:t>
            </a:r>
          </a:p>
        </p:txBody>
      </p:sp>
      <p:sp>
        <p:nvSpPr>
          <p:cNvPr id="16" name="Tekstvak 15">
            <a:extLst>
              <a:ext uri="{FF2B5EF4-FFF2-40B4-BE49-F238E27FC236}">
                <a16:creationId xmlns:a16="http://schemas.microsoft.com/office/drawing/2014/main" id="{0E55D790-98A5-4F91-B2AA-0B90F84084B7}"/>
              </a:ext>
            </a:extLst>
          </p:cNvPr>
          <p:cNvSpPr txBox="1"/>
          <p:nvPr/>
        </p:nvSpPr>
        <p:spPr>
          <a:xfrm>
            <a:off x="1945735" y="3323938"/>
            <a:ext cx="1428117" cy="584775"/>
          </a:xfrm>
          <a:prstGeom prst="rect">
            <a:avLst/>
          </a:prstGeom>
          <a:noFill/>
        </p:spPr>
        <p:txBody>
          <a:bodyPr wrap="square" rtlCol="0">
            <a:spAutoFit/>
          </a:bodyPr>
          <a:lstStyle/>
          <a:p>
            <a:pPr algn="ctr"/>
            <a:r>
              <a:rPr lang="nl-BE" sz="3200" dirty="0"/>
              <a:t>2A</a:t>
            </a:r>
          </a:p>
        </p:txBody>
      </p:sp>
      <p:sp>
        <p:nvSpPr>
          <p:cNvPr id="17" name="Tekstvak 16">
            <a:extLst>
              <a:ext uri="{FF2B5EF4-FFF2-40B4-BE49-F238E27FC236}">
                <a16:creationId xmlns:a16="http://schemas.microsoft.com/office/drawing/2014/main" id="{330300B4-367D-47F4-B9CE-A09E2B40DD25}"/>
              </a:ext>
            </a:extLst>
          </p:cNvPr>
          <p:cNvSpPr txBox="1"/>
          <p:nvPr/>
        </p:nvSpPr>
        <p:spPr>
          <a:xfrm>
            <a:off x="1985422" y="4672519"/>
            <a:ext cx="1428117" cy="584775"/>
          </a:xfrm>
          <a:prstGeom prst="rect">
            <a:avLst/>
          </a:prstGeom>
          <a:noFill/>
        </p:spPr>
        <p:txBody>
          <a:bodyPr wrap="square" rtlCol="0">
            <a:spAutoFit/>
          </a:bodyPr>
          <a:lstStyle/>
          <a:p>
            <a:pPr algn="ctr"/>
            <a:r>
              <a:rPr lang="nl-BE" sz="3200" dirty="0"/>
              <a:t>2B</a:t>
            </a:r>
          </a:p>
        </p:txBody>
      </p:sp>
    </p:spTree>
    <p:extLst>
      <p:ext uri="{BB962C8B-B14F-4D97-AF65-F5344CB8AC3E}">
        <p14:creationId xmlns:p14="http://schemas.microsoft.com/office/powerpoint/2010/main" val="158996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5D94D-648D-9B6A-759A-494C0AB7D699}"/>
              </a:ext>
            </a:extLst>
          </p:cNvPr>
          <p:cNvSpPr>
            <a:spLocks noGrp="1"/>
          </p:cNvSpPr>
          <p:nvPr>
            <p:ph type="title"/>
          </p:nvPr>
        </p:nvSpPr>
        <p:spPr/>
        <p:txBody>
          <a:bodyPr/>
          <a:lstStyle/>
          <a:p>
            <a:r>
              <a:rPr lang="nl-BE" dirty="0"/>
              <a:t>BASIS EN VERDIEPING</a:t>
            </a:r>
          </a:p>
        </p:txBody>
      </p:sp>
      <p:sp>
        <p:nvSpPr>
          <p:cNvPr id="4" name="Rechthoek: afgeronde hoeken 3">
            <a:extLst>
              <a:ext uri="{FF2B5EF4-FFF2-40B4-BE49-F238E27FC236}">
                <a16:creationId xmlns:a16="http://schemas.microsoft.com/office/drawing/2014/main" id="{6D3892A6-EB09-8616-CCB9-BB0329433257}"/>
              </a:ext>
            </a:extLst>
          </p:cNvPr>
          <p:cNvSpPr/>
          <p:nvPr/>
        </p:nvSpPr>
        <p:spPr>
          <a:xfrm>
            <a:off x="2758192" y="3384576"/>
            <a:ext cx="3337808" cy="617797"/>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400" dirty="0">
                <a:solidFill>
                  <a:prstClr val="white"/>
                </a:solidFill>
                <a:latin typeface="Barlow Light" panose="00000400000000000000" pitchFamily="2" charset="0"/>
              </a:rPr>
              <a:t>BASIS</a:t>
            </a:r>
          </a:p>
        </p:txBody>
      </p:sp>
      <p:sp>
        <p:nvSpPr>
          <p:cNvPr id="8" name="Rechthoek: afgeronde hoeken 7">
            <a:extLst>
              <a:ext uri="{FF2B5EF4-FFF2-40B4-BE49-F238E27FC236}">
                <a16:creationId xmlns:a16="http://schemas.microsoft.com/office/drawing/2014/main" id="{436CEA80-C775-932F-6B2D-EF18B3EB5703}"/>
              </a:ext>
            </a:extLst>
          </p:cNvPr>
          <p:cNvSpPr/>
          <p:nvPr/>
        </p:nvSpPr>
        <p:spPr>
          <a:xfrm>
            <a:off x="6479686" y="3384575"/>
            <a:ext cx="3337808" cy="617797"/>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400" dirty="0">
                <a:solidFill>
                  <a:prstClr val="white"/>
                </a:solidFill>
                <a:latin typeface="Barlow Light" panose="00000400000000000000" pitchFamily="2" charset="0"/>
              </a:rPr>
              <a:t>VERDIEPING</a:t>
            </a:r>
          </a:p>
        </p:txBody>
      </p:sp>
      <p:sp>
        <p:nvSpPr>
          <p:cNvPr id="9" name="Rechthoek: afgeronde hoeken 8">
            <a:extLst>
              <a:ext uri="{FF2B5EF4-FFF2-40B4-BE49-F238E27FC236}">
                <a16:creationId xmlns:a16="http://schemas.microsoft.com/office/drawing/2014/main" id="{5CCBFFFC-6757-D7FB-88D2-F36D3D55AB31}"/>
              </a:ext>
            </a:extLst>
          </p:cNvPr>
          <p:cNvSpPr/>
          <p:nvPr/>
        </p:nvSpPr>
        <p:spPr>
          <a:xfrm>
            <a:off x="2758192" y="4230021"/>
            <a:ext cx="3337808" cy="61779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NL" sz="2400" dirty="0" smtClean="0">
                <a:solidFill>
                  <a:prstClr val="white"/>
                </a:solidFill>
                <a:latin typeface="Barlow Light" panose="00000400000000000000" pitchFamily="2" charset="0"/>
              </a:rPr>
              <a:t>Versterkend</a:t>
            </a:r>
            <a:endParaRPr lang="nl-BE" sz="2400" dirty="0">
              <a:solidFill>
                <a:prstClr val="white"/>
              </a:solidFill>
              <a:latin typeface="Barlow Light" panose="00000400000000000000" pitchFamily="2" charset="0"/>
            </a:endParaRPr>
          </a:p>
        </p:txBody>
      </p:sp>
      <p:sp>
        <p:nvSpPr>
          <p:cNvPr id="10" name="Rechthoek: afgeronde hoeken 9">
            <a:extLst>
              <a:ext uri="{FF2B5EF4-FFF2-40B4-BE49-F238E27FC236}">
                <a16:creationId xmlns:a16="http://schemas.microsoft.com/office/drawing/2014/main" id="{6C24F1A2-4FF0-9473-65E8-4B59CCA070FB}"/>
              </a:ext>
            </a:extLst>
          </p:cNvPr>
          <p:cNvSpPr/>
          <p:nvPr/>
        </p:nvSpPr>
        <p:spPr>
          <a:xfrm>
            <a:off x="6479686" y="4230021"/>
            <a:ext cx="3337808" cy="61779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400" dirty="0">
                <a:solidFill>
                  <a:prstClr val="white"/>
                </a:solidFill>
                <a:latin typeface="Barlow Light" panose="00000400000000000000" pitchFamily="2" charset="0"/>
              </a:rPr>
              <a:t>Uitdaging</a:t>
            </a:r>
          </a:p>
        </p:txBody>
      </p:sp>
      <p:sp>
        <p:nvSpPr>
          <p:cNvPr id="11" name="Rechthoek: afgeronde hoeken 10">
            <a:extLst>
              <a:ext uri="{FF2B5EF4-FFF2-40B4-BE49-F238E27FC236}">
                <a16:creationId xmlns:a16="http://schemas.microsoft.com/office/drawing/2014/main" id="{C7CA901B-B7CE-CD78-39A5-ECBBDE36DC63}"/>
              </a:ext>
            </a:extLst>
          </p:cNvPr>
          <p:cNvSpPr/>
          <p:nvPr/>
        </p:nvSpPr>
        <p:spPr>
          <a:xfrm>
            <a:off x="6479686" y="5075466"/>
            <a:ext cx="3337808" cy="83065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400" dirty="0">
                <a:solidFill>
                  <a:prstClr val="white"/>
                </a:solidFill>
                <a:latin typeface="Barlow Light" panose="00000400000000000000" pitchFamily="2" charset="0"/>
              </a:rPr>
              <a:t>Frans, Nederlands en wiskunde</a:t>
            </a:r>
          </a:p>
        </p:txBody>
      </p:sp>
      <p:sp>
        <p:nvSpPr>
          <p:cNvPr id="12" name="Rechthoek: afgeronde hoeken 11">
            <a:extLst>
              <a:ext uri="{FF2B5EF4-FFF2-40B4-BE49-F238E27FC236}">
                <a16:creationId xmlns:a16="http://schemas.microsoft.com/office/drawing/2014/main" id="{CC82AAD1-C8A4-A9DD-951A-A7850605A712}"/>
              </a:ext>
            </a:extLst>
          </p:cNvPr>
          <p:cNvSpPr/>
          <p:nvPr/>
        </p:nvSpPr>
        <p:spPr>
          <a:xfrm>
            <a:off x="2758192" y="5075466"/>
            <a:ext cx="3337808" cy="83065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400" dirty="0">
                <a:solidFill>
                  <a:prstClr val="white"/>
                </a:solidFill>
                <a:latin typeface="Barlow Light" panose="00000400000000000000" pitchFamily="2" charset="0"/>
              </a:rPr>
              <a:t>Frans, Nederlands en wiskunde</a:t>
            </a:r>
          </a:p>
        </p:txBody>
      </p:sp>
      <p:sp>
        <p:nvSpPr>
          <p:cNvPr id="13" name="Rechthoek: afgeronde hoeken 12">
            <a:extLst>
              <a:ext uri="{FF2B5EF4-FFF2-40B4-BE49-F238E27FC236}">
                <a16:creationId xmlns:a16="http://schemas.microsoft.com/office/drawing/2014/main" id="{00F3F073-1D00-0CD9-9942-0A6FE55637FD}"/>
              </a:ext>
            </a:extLst>
          </p:cNvPr>
          <p:cNvSpPr/>
          <p:nvPr/>
        </p:nvSpPr>
        <p:spPr>
          <a:xfrm>
            <a:off x="2758192" y="1965798"/>
            <a:ext cx="7059302" cy="617797"/>
          </a:xfrm>
          <a:prstGeom prst="roundRect">
            <a:avLst/>
          </a:prstGeom>
          <a:noFill/>
          <a:ln>
            <a:solidFill>
              <a:srgbClr val="A42B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400" dirty="0">
                <a:solidFill>
                  <a:schemeClr val="tx1"/>
                </a:solidFill>
                <a:latin typeface="Barlow Light" panose="00000400000000000000" pitchFamily="2" charset="0"/>
              </a:rPr>
              <a:t>Bij inschrijving </a:t>
            </a:r>
          </a:p>
        </p:txBody>
      </p:sp>
      <p:cxnSp>
        <p:nvCxnSpPr>
          <p:cNvPr id="15" name="Rechte verbindingslijn met pijl 14">
            <a:extLst>
              <a:ext uri="{FF2B5EF4-FFF2-40B4-BE49-F238E27FC236}">
                <a16:creationId xmlns:a16="http://schemas.microsoft.com/office/drawing/2014/main" id="{90464911-FC5B-25CC-3163-85827686DC12}"/>
              </a:ext>
            </a:extLst>
          </p:cNvPr>
          <p:cNvCxnSpPr/>
          <p:nvPr/>
        </p:nvCxnSpPr>
        <p:spPr>
          <a:xfrm flipH="1">
            <a:off x="4427096" y="2728210"/>
            <a:ext cx="938319" cy="524656"/>
          </a:xfrm>
          <a:prstGeom prst="straightConnector1">
            <a:avLst/>
          </a:prstGeom>
          <a:ln w="57150">
            <a:solidFill>
              <a:srgbClr val="ED3C2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C81BB084-5172-85D7-E5A0-5EAFB6B61615}"/>
              </a:ext>
            </a:extLst>
          </p:cNvPr>
          <p:cNvCxnSpPr>
            <a:cxnSpLocks/>
          </p:cNvCxnSpPr>
          <p:nvPr/>
        </p:nvCxnSpPr>
        <p:spPr>
          <a:xfrm>
            <a:off x="7405143" y="2728210"/>
            <a:ext cx="938319" cy="524656"/>
          </a:xfrm>
          <a:prstGeom prst="straightConnector1">
            <a:avLst/>
          </a:prstGeom>
          <a:ln w="57150">
            <a:solidFill>
              <a:srgbClr val="ED3C29"/>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26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A74C5-5973-4C65-A37D-E0BC412BE02D}"/>
              </a:ext>
            </a:extLst>
          </p:cNvPr>
          <p:cNvSpPr>
            <a:spLocks noGrp="1"/>
          </p:cNvSpPr>
          <p:nvPr>
            <p:ph type="title"/>
          </p:nvPr>
        </p:nvSpPr>
        <p:spPr>
          <a:xfrm>
            <a:off x="838200" y="3261"/>
            <a:ext cx="10515600" cy="1325563"/>
          </a:xfrm>
        </p:spPr>
        <p:txBody>
          <a:bodyPr/>
          <a:lstStyle/>
          <a:p>
            <a:r>
              <a:rPr lang="nl-BE" altLang="nl-BE" dirty="0"/>
              <a:t>EERSTE GRAAD – EERSTE LEERJAAR A</a:t>
            </a:r>
            <a:endParaRPr lang="nl-BE" dirty="0"/>
          </a:p>
        </p:txBody>
      </p:sp>
      <p:sp>
        <p:nvSpPr>
          <p:cNvPr id="14" name="Tijdelijke aanduiding voor inhoud 13">
            <a:extLst>
              <a:ext uri="{FF2B5EF4-FFF2-40B4-BE49-F238E27FC236}">
                <a16:creationId xmlns:a16="http://schemas.microsoft.com/office/drawing/2014/main" id="{AADBFFC2-A800-483A-925C-39DC9D16DCBC}"/>
              </a:ext>
            </a:extLst>
          </p:cNvPr>
          <p:cNvSpPr>
            <a:spLocks noGrp="1"/>
          </p:cNvSpPr>
          <p:nvPr>
            <p:ph idx="1"/>
          </p:nvPr>
        </p:nvSpPr>
        <p:spPr>
          <a:xfrm>
            <a:off x="838200" y="954011"/>
            <a:ext cx="9160239" cy="441472"/>
          </a:xfrm>
        </p:spPr>
        <p:txBody>
          <a:bodyPr>
            <a:noAutofit/>
          </a:bodyPr>
          <a:lstStyle/>
          <a:p>
            <a:pPr marL="0" indent="0">
              <a:buNone/>
              <a:defRPr/>
            </a:pPr>
            <a:r>
              <a:rPr lang="nl-BE" altLang="nl-BE" sz="2400" dirty="0">
                <a:latin typeface="Barlow Light" panose="00000400000000000000" pitchFamily="2" charset="0"/>
              </a:rPr>
              <a:t>Deze lessentabel is dezelfde voor </a:t>
            </a:r>
            <a:r>
              <a:rPr lang="nl-BE" altLang="nl-BE" sz="2400" b="1" dirty="0">
                <a:latin typeface="Barlow Light" panose="00000400000000000000" pitchFamily="2" charset="0"/>
              </a:rPr>
              <a:t>basis</a:t>
            </a:r>
            <a:r>
              <a:rPr lang="nl-BE" altLang="nl-BE" sz="2400" dirty="0">
                <a:latin typeface="Barlow Light" panose="00000400000000000000" pitchFamily="2" charset="0"/>
              </a:rPr>
              <a:t> en </a:t>
            </a:r>
            <a:r>
              <a:rPr lang="nl-BE" altLang="nl-BE" sz="2400" b="1" dirty="0">
                <a:latin typeface="Barlow Light" panose="00000400000000000000" pitchFamily="2" charset="0"/>
              </a:rPr>
              <a:t>verdieping</a:t>
            </a:r>
          </a:p>
          <a:p>
            <a:pPr marL="0" indent="0" eaLnBrk="1" hangingPunct="1">
              <a:buNone/>
              <a:defRPr/>
            </a:pPr>
            <a:endParaRPr lang="nl-BE" altLang="nl-BE" sz="2400" dirty="0">
              <a:latin typeface="Barlow Light" panose="00000400000000000000" pitchFamily="2" charset="0"/>
            </a:endParaRPr>
          </a:p>
          <a:p>
            <a:pPr marL="285750" marR="0" lvl="0" indent="0" algn="l" defTabSz="914400" rtl="0" eaLnBrk="1" fontAlgn="base" latinLnBrk="0" hangingPunct="1">
              <a:lnSpc>
                <a:spcPct val="100000"/>
              </a:lnSpc>
              <a:spcBef>
                <a:spcPct val="0"/>
              </a:spcBef>
              <a:spcAft>
                <a:spcPct val="0"/>
              </a:spcAft>
              <a:buClrTx/>
              <a:buSzTx/>
              <a:buFontTx/>
              <a:buNone/>
              <a:tabLst/>
              <a:defRPr/>
            </a:pPr>
            <a:r>
              <a:rPr kumimoji="0" lang="nl-BE" altLang="nl-BE" sz="1800" b="1" i="0" u="none" strike="noStrike" kern="1200" cap="none" spc="0" normalizeH="0" baseline="0" noProof="0" dirty="0">
                <a:ln>
                  <a:noFill/>
                </a:ln>
                <a:solidFill>
                  <a:prstClr val="black"/>
                </a:solidFill>
                <a:effectLst/>
                <a:uLnTx/>
                <a:uFillTx/>
                <a:latin typeface="Barlow Light" panose="00000400000000000000" pitchFamily="2" charset="0"/>
              </a:rPr>
              <a:t/>
            </a:r>
            <a:br>
              <a:rPr kumimoji="0" lang="nl-BE" altLang="nl-BE" sz="1800" b="1" i="0" u="none" strike="noStrike" kern="1200" cap="none" spc="0" normalizeH="0" baseline="0" noProof="0" dirty="0">
                <a:ln>
                  <a:noFill/>
                </a:ln>
                <a:solidFill>
                  <a:prstClr val="black"/>
                </a:solidFill>
                <a:effectLst/>
                <a:uLnTx/>
                <a:uFillTx/>
                <a:latin typeface="Barlow Light" panose="00000400000000000000" pitchFamily="2" charset="0"/>
              </a:rPr>
            </a:br>
            <a:endParaRPr lang="nl-BE" dirty="0"/>
          </a:p>
        </p:txBody>
      </p:sp>
      <p:graphicFrame>
        <p:nvGraphicFramePr>
          <p:cNvPr id="7" name="Tijdelijke aanduiding voor SmartArt 3">
            <a:extLst>
              <a:ext uri="{FF2B5EF4-FFF2-40B4-BE49-F238E27FC236}">
                <a16:creationId xmlns:a16="http://schemas.microsoft.com/office/drawing/2014/main" id="{BEDA937A-31DB-4B84-B53D-758DF13D1B99}"/>
              </a:ext>
            </a:extLst>
          </p:cNvPr>
          <p:cNvGraphicFramePr>
            <a:graphicFrameLocks/>
          </p:cNvGraphicFramePr>
          <p:nvPr>
            <p:extLst>
              <p:ext uri="{D42A27DB-BD31-4B8C-83A1-F6EECF244321}">
                <p14:modId xmlns:p14="http://schemas.microsoft.com/office/powerpoint/2010/main" val="3872489445"/>
              </p:ext>
            </p:extLst>
          </p:nvPr>
        </p:nvGraphicFramePr>
        <p:xfrm>
          <a:off x="910541" y="1395483"/>
          <a:ext cx="5832000" cy="5486310"/>
        </p:xfrm>
        <a:graphic>
          <a:graphicData uri="http://schemas.openxmlformats.org/drawingml/2006/table">
            <a:tbl>
              <a:tblPr firstRow="1" bandRow="1">
                <a:tableStyleId>{21E4AEA4-8DFA-4A89-87EB-49C32662AFE0}</a:tableStyleId>
              </a:tblPr>
              <a:tblGrid>
                <a:gridCol w="2916000">
                  <a:extLst>
                    <a:ext uri="{9D8B030D-6E8A-4147-A177-3AD203B41FA5}">
                      <a16:colId xmlns:a16="http://schemas.microsoft.com/office/drawing/2014/main" val="20000"/>
                    </a:ext>
                  </a:extLst>
                </a:gridCol>
                <a:gridCol w="2916000">
                  <a:extLst>
                    <a:ext uri="{9D8B030D-6E8A-4147-A177-3AD203B41FA5}">
                      <a16:colId xmlns:a16="http://schemas.microsoft.com/office/drawing/2014/main" val="20001"/>
                    </a:ext>
                  </a:extLst>
                </a:gridCol>
              </a:tblGrid>
              <a:tr h="360000">
                <a:tc>
                  <a:txBody>
                    <a:bodyPr/>
                    <a:lstStyle/>
                    <a:p>
                      <a:pPr algn="ctr"/>
                      <a:r>
                        <a:rPr lang="nl-BE" sz="1800" dirty="0">
                          <a:solidFill>
                            <a:schemeClr val="bg1"/>
                          </a:solidFill>
                          <a:latin typeface="Barlow Light" panose="00000400000000000000" pitchFamily="2" charset="0"/>
                        </a:rPr>
                        <a:t>Vak</a:t>
                      </a:r>
                    </a:p>
                  </a:txBody>
                  <a:tcPr marL="91449" marR="91449" marT="45717" marB="45717">
                    <a:solidFill>
                      <a:srgbClr val="ED3C29"/>
                    </a:solidFill>
                  </a:tcPr>
                </a:tc>
                <a:tc>
                  <a:txBody>
                    <a:bodyPr/>
                    <a:lstStyle/>
                    <a:p>
                      <a:pPr algn="ctr"/>
                      <a:r>
                        <a:rPr lang="nl-BE" sz="1800" dirty="0">
                          <a:solidFill>
                            <a:schemeClr val="bg1"/>
                          </a:solidFill>
                          <a:latin typeface="Barlow Light" panose="00000400000000000000" pitchFamily="2" charset="0"/>
                        </a:rPr>
                        <a:t>Aantal</a:t>
                      </a:r>
                      <a:r>
                        <a:rPr lang="nl-BE" sz="1800" baseline="0" dirty="0">
                          <a:solidFill>
                            <a:schemeClr val="bg1"/>
                          </a:solidFill>
                          <a:latin typeface="Barlow Light" panose="00000400000000000000" pitchFamily="2" charset="0"/>
                        </a:rPr>
                        <a:t> uur</a:t>
                      </a:r>
                      <a:endParaRPr lang="nl-BE" sz="1800" dirty="0">
                        <a:solidFill>
                          <a:schemeClr val="bg1"/>
                        </a:solidFill>
                        <a:latin typeface="Barlow Light" panose="00000400000000000000" pitchFamily="2" charset="0"/>
                      </a:endParaRPr>
                    </a:p>
                  </a:txBody>
                  <a:tcPr marL="91449" marR="91449" marT="45717" marB="45717">
                    <a:solidFill>
                      <a:srgbClr val="ED3C29"/>
                    </a:solidFill>
                  </a:tcPr>
                </a:tc>
                <a:extLst>
                  <a:ext uri="{0D108BD9-81ED-4DB2-BD59-A6C34878D82A}">
                    <a16:rowId xmlns:a16="http://schemas.microsoft.com/office/drawing/2014/main" val="10000"/>
                  </a:ext>
                </a:extLst>
              </a:tr>
              <a:tr h="360000">
                <a:tc>
                  <a:txBody>
                    <a:bodyPr/>
                    <a:lstStyle/>
                    <a:p>
                      <a:r>
                        <a:rPr lang="nl-BE" sz="1800" dirty="0">
                          <a:solidFill>
                            <a:schemeClr val="tx1"/>
                          </a:solidFill>
                          <a:latin typeface="Barlow Light" panose="00000400000000000000" pitchFamily="2" charset="0"/>
                        </a:rPr>
                        <a:t>Aardrijkskunde</a:t>
                      </a:r>
                    </a:p>
                  </a:txBody>
                  <a:tcPr marL="91449" marR="91449" marT="45717" marB="45717"/>
                </a:tc>
                <a:tc>
                  <a:txBody>
                    <a:bodyPr/>
                    <a:lstStyle/>
                    <a:p>
                      <a:pPr algn="ctr"/>
                      <a:r>
                        <a:rPr lang="nl-BE" sz="1800" dirty="0">
                          <a:solidFill>
                            <a:schemeClr val="tx1"/>
                          </a:solidFill>
                          <a:latin typeface="Barlow Light" panose="00000400000000000000" pitchFamily="2" charset="0"/>
                        </a:rPr>
                        <a:t>2</a:t>
                      </a:r>
                    </a:p>
                  </a:txBody>
                  <a:tcPr marL="91449" marR="91449" marT="45717" marB="45717"/>
                </a:tc>
                <a:extLst>
                  <a:ext uri="{0D108BD9-81ED-4DB2-BD59-A6C34878D82A}">
                    <a16:rowId xmlns:a16="http://schemas.microsoft.com/office/drawing/2014/main" val="10001"/>
                  </a:ext>
                </a:extLst>
              </a:tr>
              <a:tr h="360000">
                <a:tc>
                  <a:txBody>
                    <a:bodyPr/>
                    <a:lstStyle/>
                    <a:p>
                      <a:r>
                        <a:rPr lang="nl-BE" sz="1800" dirty="0">
                          <a:solidFill>
                            <a:schemeClr val="tx1"/>
                          </a:solidFill>
                          <a:latin typeface="Barlow Light" panose="00000400000000000000" pitchFamily="2" charset="0"/>
                        </a:rPr>
                        <a:t>Beeld</a:t>
                      </a:r>
                    </a:p>
                  </a:txBody>
                  <a:tcPr marL="91449" marR="91449" marT="45717" marB="45717"/>
                </a:tc>
                <a:tc>
                  <a:txBody>
                    <a:bodyPr/>
                    <a:lstStyle/>
                    <a:p>
                      <a:pPr algn="ctr"/>
                      <a:r>
                        <a:rPr lang="nl-BE" sz="1800" dirty="0">
                          <a:solidFill>
                            <a:schemeClr val="tx1"/>
                          </a:solidFill>
                          <a:latin typeface="Barlow Light" panose="00000400000000000000" pitchFamily="2" charset="0"/>
                        </a:rPr>
                        <a:t>1</a:t>
                      </a:r>
                    </a:p>
                  </a:txBody>
                  <a:tcPr marL="91449" marR="91449" marT="45717" marB="45717"/>
                </a:tc>
                <a:extLst>
                  <a:ext uri="{0D108BD9-81ED-4DB2-BD59-A6C34878D82A}">
                    <a16:rowId xmlns:a16="http://schemas.microsoft.com/office/drawing/2014/main" val="3194957629"/>
                  </a:ext>
                </a:extLst>
              </a:tr>
              <a:tr h="360000">
                <a:tc>
                  <a:txBody>
                    <a:bodyPr/>
                    <a:lstStyle/>
                    <a:p>
                      <a:r>
                        <a:rPr lang="nl-BE" sz="1800" dirty="0">
                          <a:solidFill>
                            <a:schemeClr val="tx1"/>
                          </a:solidFill>
                          <a:latin typeface="Barlow Light" panose="00000400000000000000" pitchFamily="2" charset="0"/>
                        </a:rPr>
                        <a:t>Engels</a:t>
                      </a:r>
                    </a:p>
                  </a:txBody>
                  <a:tcPr marL="91449" marR="91449" marT="45717" marB="45717"/>
                </a:tc>
                <a:tc>
                  <a:txBody>
                    <a:bodyPr/>
                    <a:lstStyle/>
                    <a:p>
                      <a:pPr algn="ctr"/>
                      <a:r>
                        <a:rPr lang="nl-BE" sz="1800" dirty="0">
                          <a:solidFill>
                            <a:schemeClr val="tx1"/>
                          </a:solidFill>
                          <a:latin typeface="Barlow Light" panose="00000400000000000000" pitchFamily="2" charset="0"/>
                        </a:rPr>
                        <a:t>1</a:t>
                      </a:r>
                    </a:p>
                  </a:txBody>
                  <a:tcPr marL="91449" marR="91449" marT="45717" marB="45717"/>
                </a:tc>
                <a:extLst>
                  <a:ext uri="{0D108BD9-81ED-4DB2-BD59-A6C34878D82A}">
                    <a16:rowId xmlns:a16="http://schemas.microsoft.com/office/drawing/2014/main" val="10002"/>
                  </a:ext>
                </a:extLst>
              </a:tr>
              <a:tr h="360000">
                <a:tc>
                  <a:txBody>
                    <a:bodyPr/>
                    <a:lstStyle/>
                    <a:p>
                      <a:r>
                        <a:rPr lang="nl-BE" sz="1800" dirty="0">
                          <a:solidFill>
                            <a:schemeClr val="tx1"/>
                          </a:solidFill>
                          <a:latin typeface="Barlow Light" panose="00000400000000000000" pitchFamily="2" charset="0"/>
                        </a:rPr>
                        <a:t>Frans</a:t>
                      </a:r>
                    </a:p>
                  </a:txBody>
                  <a:tcPr marL="91449" marR="91449" marT="45717" marB="45717"/>
                </a:tc>
                <a:tc>
                  <a:txBody>
                    <a:bodyPr/>
                    <a:lstStyle/>
                    <a:p>
                      <a:pPr algn="ctr"/>
                      <a:r>
                        <a:rPr lang="nl-BE" sz="1800" dirty="0">
                          <a:solidFill>
                            <a:schemeClr val="tx1"/>
                          </a:solidFill>
                          <a:latin typeface="Barlow Light" panose="00000400000000000000" pitchFamily="2" charset="0"/>
                        </a:rPr>
                        <a:t>3</a:t>
                      </a:r>
                    </a:p>
                  </a:txBody>
                  <a:tcPr marL="91449" marR="91449" marT="45717" marB="45717"/>
                </a:tc>
                <a:extLst>
                  <a:ext uri="{0D108BD9-81ED-4DB2-BD59-A6C34878D82A}">
                    <a16:rowId xmlns:a16="http://schemas.microsoft.com/office/drawing/2014/main" val="2898267020"/>
                  </a:ext>
                </a:extLst>
              </a:tr>
              <a:tr h="360000">
                <a:tc>
                  <a:txBody>
                    <a:bodyPr/>
                    <a:lstStyle/>
                    <a:p>
                      <a:r>
                        <a:rPr lang="nl-BE" sz="1800" dirty="0">
                          <a:solidFill>
                            <a:schemeClr val="tx1"/>
                          </a:solidFill>
                          <a:latin typeface="Barlow Light" panose="00000400000000000000" pitchFamily="2" charset="0"/>
                        </a:rPr>
                        <a:t>Geschiedenis</a:t>
                      </a:r>
                    </a:p>
                  </a:txBody>
                  <a:tcPr marL="91449" marR="91449" marT="45717" marB="45717"/>
                </a:tc>
                <a:tc>
                  <a:txBody>
                    <a:bodyPr/>
                    <a:lstStyle/>
                    <a:p>
                      <a:pPr algn="ctr"/>
                      <a:r>
                        <a:rPr lang="nl-BE" sz="1800" dirty="0">
                          <a:solidFill>
                            <a:schemeClr val="tx1"/>
                          </a:solidFill>
                          <a:latin typeface="Barlow Light" panose="00000400000000000000" pitchFamily="2" charset="0"/>
                        </a:rPr>
                        <a:t>1</a:t>
                      </a:r>
                    </a:p>
                  </a:txBody>
                  <a:tcPr marL="91449" marR="91449" marT="45717" marB="45717"/>
                </a:tc>
                <a:extLst>
                  <a:ext uri="{0D108BD9-81ED-4DB2-BD59-A6C34878D82A}">
                    <a16:rowId xmlns:a16="http://schemas.microsoft.com/office/drawing/2014/main" val="10003"/>
                  </a:ext>
                </a:extLst>
              </a:tr>
              <a:tr h="360000">
                <a:tc>
                  <a:txBody>
                    <a:bodyPr/>
                    <a:lstStyle/>
                    <a:p>
                      <a:r>
                        <a:rPr lang="nl-BE" sz="1800" dirty="0">
                          <a:solidFill>
                            <a:schemeClr val="tx1"/>
                          </a:solidFill>
                          <a:latin typeface="Barlow Light" panose="00000400000000000000" pitchFamily="2" charset="0"/>
                        </a:rPr>
                        <a:t>Godsdienst</a:t>
                      </a:r>
                    </a:p>
                  </a:txBody>
                  <a:tcPr marL="91449" marR="91449" marT="45717" marB="45717"/>
                </a:tc>
                <a:tc>
                  <a:txBody>
                    <a:bodyPr/>
                    <a:lstStyle/>
                    <a:p>
                      <a:pPr algn="ctr"/>
                      <a:r>
                        <a:rPr lang="nl-BE" sz="1800" dirty="0">
                          <a:solidFill>
                            <a:schemeClr val="tx1"/>
                          </a:solidFill>
                          <a:latin typeface="Barlow Light" panose="00000400000000000000" pitchFamily="2" charset="0"/>
                        </a:rPr>
                        <a:t>2</a:t>
                      </a:r>
                    </a:p>
                  </a:txBody>
                  <a:tcPr marL="91449" marR="91449" marT="45717" marB="45717"/>
                </a:tc>
                <a:extLst>
                  <a:ext uri="{0D108BD9-81ED-4DB2-BD59-A6C34878D82A}">
                    <a16:rowId xmlns:a16="http://schemas.microsoft.com/office/drawing/2014/main" val="10004"/>
                  </a:ext>
                </a:extLst>
              </a:tr>
              <a:tr h="360000">
                <a:tc>
                  <a:txBody>
                    <a:bodyPr/>
                    <a:lstStyle/>
                    <a:p>
                      <a:r>
                        <a:rPr lang="nl-BE" sz="1800" dirty="0">
                          <a:solidFill>
                            <a:schemeClr val="tx1"/>
                          </a:solidFill>
                          <a:latin typeface="Barlow Light" panose="00000400000000000000" pitchFamily="2" charset="0"/>
                        </a:rPr>
                        <a:t>LO</a:t>
                      </a:r>
                    </a:p>
                  </a:txBody>
                  <a:tcPr marL="91449" marR="91449" marT="45717" marB="45717"/>
                </a:tc>
                <a:tc>
                  <a:txBody>
                    <a:bodyPr/>
                    <a:lstStyle/>
                    <a:p>
                      <a:pPr algn="ctr"/>
                      <a:r>
                        <a:rPr lang="nl-BE" sz="1800" dirty="0">
                          <a:solidFill>
                            <a:schemeClr val="tx1"/>
                          </a:solidFill>
                          <a:latin typeface="Barlow Light" panose="00000400000000000000" pitchFamily="2" charset="0"/>
                        </a:rPr>
                        <a:t>2</a:t>
                      </a:r>
                    </a:p>
                  </a:txBody>
                  <a:tcPr marL="91449" marR="91449" marT="45717" marB="45717"/>
                </a:tc>
                <a:extLst>
                  <a:ext uri="{0D108BD9-81ED-4DB2-BD59-A6C34878D82A}">
                    <a16:rowId xmlns:a16="http://schemas.microsoft.com/office/drawing/2014/main" val="10005"/>
                  </a:ext>
                </a:extLst>
              </a:tr>
              <a:tr h="360000">
                <a:tc>
                  <a:txBody>
                    <a:bodyPr/>
                    <a:lstStyle/>
                    <a:p>
                      <a:r>
                        <a:rPr lang="nl-BE" sz="1800" dirty="0">
                          <a:solidFill>
                            <a:schemeClr val="tx1"/>
                          </a:solidFill>
                          <a:latin typeface="Barlow Light" panose="00000400000000000000" pitchFamily="2" charset="0"/>
                        </a:rPr>
                        <a:t>Mens en</a:t>
                      </a:r>
                      <a:r>
                        <a:rPr lang="nl-BE" sz="1800" baseline="0" dirty="0">
                          <a:solidFill>
                            <a:schemeClr val="tx1"/>
                          </a:solidFill>
                          <a:latin typeface="Barlow Light" panose="00000400000000000000" pitchFamily="2" charset="0"/>
                        </a:rPr>
                        <a:t> samenleving</a:t>
                      </a:r>
                      <a:endParaRPr lang="nl-BE" sz="1800" dirty="0">
                        <a:solidFill>
                          <a:schemeClr val="tx1"/>
                        </a:solidFill>
                        <a:latin typeface="Barlow Light" panose="00000400000000000000" pitchFamily="2" charset="0"/>
                      </a:endParaRPr>
                    </a:p>
                  </a:txBody>
                  <a:tcPr marL="91449" marR="91449" marT="45717" marB="45717"/>
                </a:tc>
                <a:tc>
                  <a:txBody>
                    <a:bodyPr/>
                    <a:lstStyle/>
                    <a:p>
                      <a:pPr algn="ctr"/>
                      <a:r>
                        <a:rPr lang="nl-BE" sz="1800" dirty="0">
                          <a:solidFill>
                            <a:schemeClr val="tx1"/>
                          </a:solidFill>
                          <a:latin typeface="Barlow Light" panose="00000400000000000000" pitchFamily="2" charset="0"/>
                        </a:rPr>
                        <a:t>2</a:t>
                      </a:r>
                    </a:p>
                  </a:txBody>
                  <a:tcPr marL="91449" marR="91449" marT="45717" marB="45717"/>
                </a:tc>
                <a:extLst>
                  <a:ext uri="{0D108BD9-81ED-4DB2-BD59-A6C34878D82A}">
                    <a16:rowId xmlns:a16="http://schemas.microsoft.com/office/drawing/2014/main" val="4074265765"/>
                  </a:ext>
                </a:extLst>
              </a:tr>
              <a:tr h="360000">
                <a:tc>
                  <a:txBody>
                    <a:bodyPr/>
                    <a:lstStyle/>
                    <a:p>
                      <a:r>
                        <a:rPr lang="nl-BE" sz="1800" dirty="0">
                          <a:solidFill>
                            <a:schemeClr val="tx1"/>
                          </a:solidFill>
                          <a:latin typeface="Barlow Light" panose="00000400000000000000" pitchFamily="2" charset="0"/>
                        </a:rPr>
                        <a:t>Muziek</a:t>
                      </a:r>
                    </a:p>
                  </a:txBody>
                  <a:tcPr marL="91449" marR="91449" marT="45717" marB="45717"/>
                </a:tc>
                <a:tc>
                  <a:txBody>
                    <a:bodyPr/>
                    <a:lstStyle/>
                    <a:p>
                      <a:pPr algn="ctr"/>
                      <a:r>
                        <a:rPr lang="nl-BE" sz="1800" dirty="0">
                          <a:solidFill>
                            <a:schemeClr val="tx1"/>
                          </a:solidFill>
                          <a:latin typeface="Barlow Light" panose="00000400000000000000" pitchFamily="2" charset="0"/>
                        </a:rPr>
                        <a:t>1</a:t>
                      </a:r>
                    </a:p>
                  </a:txBody>
                  <a:tcPr marL="91449" marR="91449" marT="45717" marB="45717"/>
                </a:tc>
                <a:extLst>
                  <a:ext uri="{0D108BD9-81ED-4DB2-BD59-A6C34878D82A}">
                    <a16:rowId xmlns:a16="http://schemas.microsoft.com/office/drawing/2014/main" val="3239982933"/>
                  </a:ext>
                </a:extLst>
              </a:tr>
              <a:tr h="360000">
                <a:tc>
                  <a:txBody>
                    <a:bodyPr/>
                    <a:lstStyle/>
                    <a:p>
                      <a:r>
                        <a:rPr lang="nl-BE" sz="1800" dirty="0">
                          <a:solidFill>
                            <a:schemeClr val="tx1"/>
                          </a:solidFill>
                          <a:latin typeface="Barlow Light" panose="00000400000000000000" pitchFamily="2" charset="0"/>
                        </a:rPr>
                        <a:t>Natuurwetenschappen</a:t>
                      </a:r>
                    </a:p>
                  </a:txBody>
                  <a:tcPr marL="91449" marR="91449" marT="45717" marB="45717"/>
                </a:tc>
                <a:tc>
                  <a:txBody>
                    <a:bodyPr/>
                    <a:lstStyle/>
                    <a:p>
                      <a:pPr algn="ctr"/>
                      <a:r>
                        <a:rPr lang="nl-BE" sz="1800" dirty="0">
                          <a:solidFill>
                            <a:schemeClr val="tx1"/>
                          </a:solidFill>
                          <a:latin typeface="Barlow Light" panose="00000400000000000000" pitchFamily="2" charset="0"/>
                        </a:rPr>
                        <a:t>2</a:t>
                      </a:r>
                    </a:p>
                  </a:txBody>
                  <a:tcPr marL="91449" marR="91449" marT="45717" marB="45717"/>
                </a:tc>
                <a:extLst>
                  <a:ext uri="{0D108BD9-81ED-4DB2-BD59-A6C34878D82A}">
                    <a16:rowId xmlns:a16="http://schemas.microsoft.com/office/drawing/2014/main" val="10007"/>
                  </a:ext>
                </a:extLst>
              </a:tr>
              <a:tr h="360000">
                <a:tc>
                  <a:txBody>
                    <a:bodyPr/>
                    <a:lstStyle/>
                    <a:p>
                      <a:r>
                        <a:rPr lang="nl-BE" sz="1800" dirty="0">
                          <a:solidFill>
                            <a:schemeClr val="tx1"/>
                          </a:solidFill>
                          <a:latin typeface="Barlow Light" panose="00000400000000000000" pitchFamily="2" charset="0"/>
                        </a:rPr>
                        <a:t>Nederlands</a:t>
                      </a:r>
                    </a:p>
                  </a:txBody>
                  <a:tcPr marL="91449" marR="91449" marT="45717" marB="45717"/>
                </a:tc>
                <a:tc>
                  <a:txBody>
                    <a:bodyPr/>
                    <a:lstStyle/>
                    <a:p>
                      <a:pPr algn="ctr"/>
                      <a:r>
                        <a:rPr lang="nl-BE" sz="1800" dirty="0">
                          <a:solidFill>
                            <a:schemeClr val="tx1"/>
                          </a:solidFill>
                          <a:latin typeface="Barlow Light" panose="00000400000000000000" pitchFamily="2" charset="0"/>
                        </a:rPr>
                        <a:t>4</a:t>
                      </a:r>
                    </a:p>
                  </a:txBody>
                  <a:tcPr marL="91449" marR="91449" marT="45717" marB="45717"/>
                </a:tc>
                <a:extLst>
                  <a:ext uri="{0D108BD9-81ED-4DB2-BD59-A6C34878D82A}">
                    <a16:rowId xmlns:a16="http://schemas.microsoft.com/office/drawing/2014/main" val="10008"/>
                  </a:ext>
                </a:extLst>
              </a:tr>
              <a:tr h="360000">
                <a:tc>
                  <a:txBody>
                    <a:bodyPr/>
                    <a:lstStyle/>
                    <a:p>
                      <a:r>
                        <a:rPr lang="nl-BE" sz="1800" dirty="0">
                          <a:solidFill>
                            <a:schemeClr val="tx1"/>
                          </a:solidFill>
                          <a:latin typeface="Barlow Light" panose="00000400000000000000" pitchFamily="2" charset="0"/>
                        </a:rPr>
                        <a:t>Techniek</a:t>
                      </a:r>
                    </a:p>
                  </a:txBody>
                  <a:tcPr marL="91449" marR="91449" marT="45717" marB="45717"/>
                </a:tc>
                <a:tc>
                  <a:txBody>
                    <a:bodyPr/>
                    <a:lstStyle/>
                    <a:p>
                      <a:pPr algn="ctr"/>
                      <a:r>
                        <a:rPr lang="nl-BE" sz="1800" dirty="0">
                          <a:solidFill>
                            <a:schemeClr val="tx1"/>
                          </a:solidFill>
                          <a:latin typeface="Barlow Light" panose="00000400000000000000" pitchFamily="2" charset="0"/>
                        </a:rPr>
                        <a:t>2</a:t>
                      </a:r>
                    </a:p>
                  </a:txBody>
                  <a:tcPr marL="91449" marR="91449" marT="45717" marB="45717"/>
                </a:tc>
                <a:extLst>
                  <a:ext uri="{0D108BD9-81ED-4DB2-BD59-A6C34878D82A}">
                    <a16:rowId xmlns:a16="http://schemas.microsoft.com/office/drawing/2014/main" val="10010"/>
                  </a:ext>
                </a:extLst>
              </a:tr>
              <a:tr h="360000">
                <a:tc>
                  <a:txBody>
                    <a:bodyPr/>
                    <a:lstStyle/>
                    <a:p>
                      <a:r>
                        <a:rPr lang="nl-BE" sz="1800" dirty="0">
                          <a:solidFill>
                            <a:schemeClr val="tx1"/>
                          </a:solidFill>
                          <a:latin typeface="Barlow Light" panose="00000400000000000000" pitchFamily="2" charset="0"/>
                        </a:rPr>
                        <a:t>Wiskunde</a:t>
                      </a:r>
                    </a:p>
                  </a:txBody>
                  <a:tcPr marL="91449" marR="91449" marT="45717" marB="45717"/>
                </a:tc>
                <a:tc>
                  <a:txBody>
                    <a:bodyPr/>
                    <a:lstStyle/>
                    <a:p>
                      <a:pPr algn="ctr"/>
                      <a:r>
                        <a:rPr lang="nl-BE" sz="1800" dirty="0">
                          <a:solidFill>
                            <a:schemeClr val="tx1"/>
                          </a:solidFill>
                          <a:latin typeface="Barlow Light" panose="00000400000000000000" pitchFamily="2" charset="0"/>
                        </a:rPr>
                        <a:t>4</a:t>
                      </a:r>
                    </a:p>
                  </a:txBody>
                  <a:tcPr marL="91449" marR="91449" marT="45717" marB="45717"/>
                </a:tc>
                <a:extLst>
                  <a:ext uri="{0D108BD9-81ED-4DB2-BD59-A6C34878D82A}">
                    <a16:rowId xmlns:a16="http://schemas.microsoft.com/office/drawing/2014/main" val="10011"/>
                  </a:ext>
                </a:extLst>
              </a:tr>
              <a:tr h="360000">
                <a:tc>
                  <a:txBody>
                    <a:bodyPr/>
                    <a:lstStyle/>
                    <a:p>
                      <a:pPr marL="0" algn="ctr" rtl="0" eaLnBrk="1" latinLnBrk="0" hangingPunct="1"/>
                      <a:r>
                        <a:rPr kumimoji="0" lang="nl-BE" sz="1800" b="1" kern="1200" dirty="0">
                          <a:solidFill>
                            <a:schemeClr val="tx1"/>
                          </a:solidFill>
                          <a:latin typeface="Barlow Light" panose="00000400000000000000" pitchFamily="2" charset="0"/>
                        </a:rPr>
                        <a:t>TOTAAL</a:t>
                      </a:r>
                      <a:endParaRPr kumimoji="0" lang="nl-BE" sz="1800" b="1" kern="1200" dirty="0">
                        <a:solidFill>
                          <a:schemeClr val="tx1"/>
                        </a:solidFill>
                        <a:latin typeface="Barlow Light" panose="00000400000000000000" pitchFamily="2" charset="0"/>
                        <a:ea typeface="+mn-ea"/>
                        <a:cs typeface="+mn-cs"/>
                      </a:endParaRPr>
                    </a:p>
                  </a:txBody>
                  <a:tcPr marL="91449" marR="91449" marT="45717" marB="45717"/>
                </a:tc>
                <a:tc>
                  <a:txBody>
                    <a:bodyPr/>
                    <a:lstStyle/>
                    <a:p>
                      <a:pPr marL="0" algn="ctr" rtl="0" eaLnBrk="1" latinLnBrk="0" hangingPunct="1"/>
                      <a:r>
                        <a:rPr kumimoji="0" lang="nl-BE" sz="1800" b="1" kern="1200" dirty="0">
                          <a:solidFill>
                            <a:schemeClr val="tx1"/>
                          </a:solidFill>
                          <a:latin typeface="Barlow Light" panose="00000400000000000000" pitchFamily="2" charset="0"/>
                        </a:rPr>
                        <a:t>27</a:t>
                      </a:r>
                      <a:endParaRPr kumimoji="0" lang="nl-BE" sz="1800" b="1" kern="1200" dirty="0">
                        <a:solidFill>
                          <a:schemeClr val="tx1"/>
                        </a:solidFill>
                        <a:latin typeface="Barlow Light" panose="00000400000000000000" pitchFamily="2" charset="0"/>
                        <a:ea typeface="+mn-ea"/>
                        <a:cs typeface="+mn-cs"/>
                      </a:endParaRPr>
                    </a:p>
                  </a:txBody>
                  <a:tcPr marL="91449" marR="91449" marT="45717" marB="45717"/>
                </a:tc>
                <a:extLst>
                  <a:ext uri="{0D108BD9-81ED-4DB2-BD59-A6C34878D82A}">
                    <a16:rowId xmlns:a16="http://schemas.microsoft.com/office/drawing/2014/main" val="10012"/>
                  </a:ext>
                </a:extLst>
              </a:tr>
            </a:tbl>
          </a:graphicData>
        </a:graphic>
      </p:graphicFrame>
      <p:sp>
        <p:nvSpPr>
          <p:cNvPr id="5" name="Vierkante haak rechts 4">
            <a:extLst>
              <a:ext uri="{FF2B5EF4-FFF2-40B4-BE49-F238E27FC236}">
                <a16:creationId xmlns:a16="http://schemas.microsoft.com/office/drawing/2014/main" id="{D3F0FD8F-4C00-86DD-3215-F74FB8A63BF3}"/>
              </a:ext>
            </a:extLst>
          </p:cNvPr>
          <p:cNvSpPr/>
          <p:nvPr/>
        </p:nvSpPr>
        <p:spPr>
          <a:xfrm>
            <a:off x="6823737" y="1746708"/>
            <a:ext cx="116709" cy="5135085"/>
          </a:xfrm>
          <a:prstGeom prst="rightBracket">
            <a:avLst/>
          </a:prstGeom>
          <a:ln w="38100">
            <a:solidFill>
              <a:srgbClr val="ED3C29"/>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nl-BE"/>
          </a:p>
        </p:txBody>
      </p:sp>
      <p:sp>
        <p:nvSpPr>
          <p:cNvPr id="6" name="Rechthoek: afgeronde hoeken 5">
            <a:extLst>
              <a:ext uri="{FF2B5EF4-FFF2-40B4-BE49-F238E27FC236}">
                <a16:creationId xmlns:a16="http://schemas.microsoft.com/office/drawing/2014/main" id="{D09B1CC8-1E54-6BB0-BB80-DCCC792438B0}"/>
              </a:ext>
            </a:extLst>
          </p:cNvPr>
          <p:cNvSpPr/>
          <p:nvPr/>
        </p:nvSpPr>
        <p:spPr>
          <a:xfrm>
            <a:off x="7021642" y="3811909"/>
            <a:ext cx="4824904" cy="619411"/>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400" dirty="0">
                <a:solidFill>
                  <a:prstClr val="white"/>
                </a:solidFill>
                <a:latin typeface="Barlow Light" panose="00000400000000000000" pitchFamily="2" charset="0"/>
              </a:rPr>
              <a:t>Algemene vorming – 27 lesuren</a:t>
            </a:r>
          </a:p>
        </p:txBody>
      </p:sp>
    </p:spTree>
    <p:extLst>
      <p:ext uri="{BB962C8B-B14F-4D97-AF65-F5344CB8AC3E}">
        <p14:creationId xmlns:p14="http://schemas.microsoft.com/office/powerpoint/2010/main" val="347285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51298-365A-4173-B962-469BF9632172}"/>
              </a:ext>
            </a:extLst>
          </p:cNvPr>
          <p:cNvSpPr>
            <a:spLocks noGrp="1"/>
          </p:cNvSpPr>
          <p:nvPr>
            <p:ph type="title"/>
          </p:nvPr>
        </p:nvSpPr>
        <p:spPr>
          <a:xfrm>
            <a:off x="838200" y="-4850"/>
            <a:ext cx="10515600" cy="1325563"/>
          </a:xfrm>
        </p:spPr>
        <p:txBody>
          <a:bodyPr/>
          <a:lstStyle/>
          <a:p>
            <a:r>
              <a:rPr lang="nl-BE" altLang="nl-BE" dirty="0"/>
              <a:t>EERSTE GRAAD – EERSTE LEERJAAR A</a:t>
            </a:r>
            <a:endParaRPr lang="nl-BE" dirty="0"/>
          </a:p>
        </p:txBody>
      </p:sp>
      <p:sp>
        <p:nvSpPr>
          <p:cNvPr id="4" name="Rechthoek: afgeronde hoeken 3">
            <a:extLst>
              <a:ext uri="{FF2B5EF4-FFF2-40B4-BE49-F238E27FC236}">
                <a16:creationId xmlns:a16="http://schemas.microsoft.com/office/drawing/2014/main" id="{8CF59F8F-E7B0-493A-BB3B-5D3E2E87B817}"/>
              </a:ext>
            </a:extLst>
          </p:cNvPr>
          <p:cNvSpPr/>
          <p:nvPr/>
        </p:nvSpPr>
        <p:spPr>
          <a:xfrm>
            <a:off x="1470559" y="1272282"/>
            <a:ext cx="8130257" cy="482378"/>
          </a:xfrm>
          <a:prstGeom prst="roundRect">
            <a:avLst/>
          </a:prstGeom>
          <a:solidFill>
            <a:srgbClr val="A42B36"/>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400" dirty="0">
                <a:solidFill>
                  <a:prstClr val="white"/>
                </a:solidFill>
                <a:latin typeface="Barlow Light" panose="00000400000000000000" pitchFamily="2" charset="0"/>
              </a:rPr>
              <a:t>Differentiatie 5 lesuren</a:t>
            </a:r>
          </a:p>
        </p:txBody>
      </p:sp>
      <p:sp>
        <p:nvSpPr>
          <p:cNvPr id="8" name="Rechthoek: afgeronde hoeken 7">
            <a:extLst>
              <a:ext uri="{FF2B5EF4-FFF2-40B4-BE49-F238E27FC236}">
                <a16:creationId xmlns:a16="http://schemas.microsoft.com/office/drawing/2014/main" id="{CEEBE822-5963-4A83-AA2D-6FC73A97BF33}"/>
              </a:ext>
            </a:extLst>
          </p:cNvPr>
          <p:cNvSpPr/>
          <p:nvPr/>
        </p:nvSpPr>
        <p:spPr>
          <a:xfrm>
            <a:off x="4230458" y="3072397"/>
            <a:ext cx="2592000" cy="540000"/>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Cultuur</a:t>
            </a:r>
          </a:p>
        </p:txBody>
      </p:sp>
      <p:sp>
        <p:nvSpPr>
          <p:cNvPr id="10" name="Rechthoek: afgeronde hoeken 9">
            <a:extLst>
              <a:ext uri="{FF2B5EF4-FFF2-40B4-BE49-F238E27FC236}">
                <a16:creationId xmlns:a16="http://schemas.microsoft.com/office/drawing/2014/main" id="{37FA6FC0-4DBF-4381-AC2C-B1CC9909AB61}"/>
              </a:ext>
            </a:extLst>
          </p:cNvPr>
          <p:cNvSpPr/>
          <p:nvPr/>
        </p:nvSpPr>
        <p:spPr>
          <a:xfrm>
            <a:off x="7043860" y="4241436"/>
            <a:ext cx="2592000" cy="540000"/>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Wiskunde</a:t>
            </a:r>
          </a:p>
        </p:txBody>
      </p:sp>
      <p:sp>
        <p:nvSpPr>
          <p:cNvPr id="13" name="Rechthoek: afgeronde hoeken 12">
            <a:extLst>
              <a:ext uri="{FF2B5EF4-FFF2-40B4-BE49-F238E27FC236}">
                <a16:creationId xmlns:a16="http://schemas.microsoft.com/office/drawing/2014/main" id="{068D4742-D91E-44DC-99C5-70816366066E}"/>
              </a:ext>
            </a:extLst>
          </p:cNvPr>
          <p:cNvSpPr/>
          <p:nvPr/>
        </p:nvSpPr>
        <p:spPr>
          <a:xfrm>
            <a:off x="4230458" y="6090358"/>
            <a:ext cx="2592000" cy="767642"/>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nl-BE" sz="1500" dirty="0">
                <a:solidFill>
                  <a:prstClr val="white"/>
                </a:solidFill>
                <a:latin typeface="Barlow Light" panose="00000400000000000000" pitchFamily="2" charset="0"/>
              </a:rPr>
              <a:t>Toegepaste wetenschappen</a:t>
            </a:r>
          </a:p>
          <a:p>
            <a:pPr defTabSz="457200">
              <a:defRPr/>
            </a:pPr>
            <a:r>
              <a:rPr lang="nl-BE" sz="1200" dirty="0">
                <a:solidFill>
                  <a:prstClr val="white"/>
                </a:solidFill>
                <a:latin typeface="Barlow Light" panose="00000400000000000000" pitchFamily="2" charset="0"/>
              </a:rPr>
              <a:t>(</a:t>
            </a:r>
            <a:r>
              <a:rPr lang="nl-BE" sz="1200" dirty="0" smtClean="0">
                <a:solidFill>
                  <a:prstClr val="white"/>
                </a:solidFill>
                <a:latin typeface="Barlow Light" panose="00000400000000000000" pitchFamily="2" charset="0"/>
              </a:rPr>
              <a:t>1u </a:t>
            </a:r>
            <a:r>
              <a:rPr lang="nl-BE" sz="1200" dirty="0">
                <a:solidFill>
                  <a:prstClr val="white"/>
                </a:solidFill>
                <a:latin typeface="Barlow Light" panose="00000400000000000000" pitchFamily="2" charset="0"/>
              </a:rPr>
              <a:t>wiskunde </a:t>
            </a:r>
            <a:r>
              <a:rPr lang="nl-BE" sz="1200" dirty="0" smtClean="0">
                <a:solidFill>
                  <a:prstClr val="white"/>
                </a:solidFill>
                <a:latin typeface="Barlow Light" panose="00000400000000000000" pitchFamily="2" charset="0"/>
              </a:rPr>
              <a:t>–1u </a:t>
            </a:r>
            <a:r>
              <a:rPr lang="nl-BE" sz="1200" dirty="0">
                <a:solidFill>
                  <a:prstClr val="white"/>
                </a:solidFill>
                <a:latin typeface="Barlow Light" panose="00000400000000000000" pitchFamily="2" charset="0"/>
              </a:rPr>
              <a:t>wetenschappen)</a:t>
            </a:r>
          </a:p>
        </p:txBody>
      </p:sp>
      <p:sp>
        <p:nvSpPr>
          <p:cNvPr id="14" name="Rechthoek: afgeronde hoeken 13">
            <a:extLst>
              <a:ext uri="{FF2B5EF4-FFF2-40B4-BE49-F238E27FC236}">
                <a16:creationId xmlns:a16="http://schemas.microsoft.com/office/drawing/2014/main" id="{DD7F28B6-B626-41F0-8A16-FAD090A0DEF9}"/>
              </a:ext>
            </a:extLst>
          </p:cNvPr>
          <p:cNvSpPr/>
          <p:nvPr/>
        </p:nvSpPr>
        <p:spPr>
          <a:xfrm>
            <a:off x="4230458" y="4266076"/>
            <a:ext cx="2592000" cy="540000"/>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Techniek</a:t>
            </a:r>
          </a:p>
        </p:txBody>
      </p:sp>
      <p:sp>
        <p:nvSpPr>
          <p:cNvPr id="15" name="Rechthoek: afgeronde hoeken 14">
            <a:extLst>
              <a:ext uri="{FF2B5EF4-FFF2-40B4-BE49-F238E27FC236}">
                <a16:creationId xmlns:a16="http://schemas.microsoft.com/office/drawing/2014/main" id="{920AD776-4450-474E-9F23-FC3BFFF3DCBE}"/>
              </a:ext>
            </a:extLst>
          </p:cNvPr>
          <p:cNvSpPr/>
          <p:nvPr/>
        </p:nvSpPr>
        <p:spPr>
          <a:xfrm>
            <a:off x="1470559" y="2327300"/>
            <a:ext cx="2592000" cy="540000"/>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KLASSIEKE TALEN</a:t>
            </a:r>
          </a:p>
        </p:txBody>
      </p:sp>
      <p:sp>
        <p:nvSpPr>
          <p:cNvPr id="16" name="Rechthoek: afgeronde hoeken 15">
            <a:extLst>
              <a:ext uri="{FF2B5EF4-FFF2-40B4-BE49-F238E27FC236}">
                <a16:creationId xmlns:a16="http://schemas.microsoft.com/office/drawing/2014/main" id="{24ED328C-DDC8-4BA2-AC94-7BC086DC4E8F}"/>
              </a:ext>
            </a:extLst>
          </p:cNvPr>
          <p:cNvSpPr/>
          <p:nvPr/>
        </p:nvSpPr>
        <p:spPr>
          <a:xfrm>
            <a:off x="4044100" y="1802688"/>
            <a:ext cx="5556716" cy="46034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1 uur ICT + 1 uur Nederlands</a:t>
            </a:r>
          </a:p>
        </p:txBody>
      </p:sp>
      <p:sp>
        <p:nvSpPr>
          <p:cNvPr id="17" name="Vierkante haak links 16">
            <a:extLst>
              <a:ext uri="{FF2B5EF4-FFF2-40B4-BE49-F238E27FC236}">
                <a16:creationId xmlns:a16="http://schemas.microsoft.com/office/drawing/2014/main" id="{18B6E9E6-10B9-4491-953F-FF3B918564B5}"/>
              </a:ext>
            </a:extLst>
          </p:cNvPr>
          <p:cNvSpPr/>
          <p:nvPr/>
        </p:nvSpPr>
        <p:spPr>
          <a:xfrm rot="10800000">
            <a:off x="9700752" y="3064640"/>
            <a:ext cx="59961" cy="366682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BE" b="1" dirty="0"/>
          </a:p>
        </p:txBody>
      </p:sp>
      <p:sp>
        <p:nvSpPr>
          <p:cNvPr id="19" name="Rechthoek: afgeronde hoeken 18">
            <a:extLst>
              <a:ext uri="{FF2B5EF4-FFF2-40B4-BE49-F238E27FC236}">
                <a16:creationId xmlns:a16="http://schemas.microsoft.com/office/drawing/2014/main" id="{0569A0DD-9AC4-4E3E-977B-E16FFB55A449}"/>
              </a:ext>
            </a:extLst>
          </p:cNvPr>
          <p:cNvSpPr/>
          <p:nvPr/>
        </p:nvSpPr>
        <p:spPr>
          <a:xfrm>
            <a:off x="9646901" y="4220530"/>
            <a:ext cx="2236517" cy="6775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2000" dirty="0">
                <a:solidFill>
                  <a:schemeClr val="tx1"/>
                </a:solidFill>
                <a:latin typeface="Barlow Light" panose="00000400000000000000" pitchFamily="2" charset="0"/>
              </a:rPr>
              <a:t> keuzemodules</a:t>
            </a:r>
          </a:p>
        </p:txBody>
      </p:sp>
      <p:sp>
        <p:nvSpPr>
          <p:cNvPr id="3" name="Rechthoek: afgeronde hoeken 2">
            <a:extLst>
              <a:ext uri="{FF2B5EF4-FFF2-40B4-BE49-F238E27FC236}">
                <a16:creationId xmlns:a16="http://schemas.microsoft.com/office/drawing/2014/main" id="{473FD92B-DF7A-A93C-B198-BEA520CF35C1}"/>
              </a:ext>
            </a:extLst>
          </p:cNvPr>
          <p:cNvSpPr/>
          <p:nvPr/>
        </p:nvSpPr>
        <p:spPr>
          <a:xfrm>
            <a:off x="4239687" y="3663022"/>
            <a:ext cx="2592000" cy="540000"/>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Ondernemen</a:t>
            </a:r>
          </a:p>
        </p:txBody>
      </p:sp>
      <p:sp>
        <p:nvSpPr>
          <p:cNvPr id="5" name="Rechthoek: afgeronde hoeken 4">
            <a:extLst>
              <a:ext uri="{FF2B5EF4-FFF2-40B4-BE49-F238E27FC236}">
                <a16:creationId xmlns:a16="http://schemas.microsoft.com/office/drawing/2014/main" id="{59D8D5A7-2903-383B-9048-D23E2317FAE8}"/>
              </a:ext>
            </a:extLst>
          </p:cNvPr>
          <p:cNvSpPr/>
          <p:nvPr/>
        </p:nvSpPr>
        <p:spPr>
          <a:xfrm>
            <a:off x="7030033" y="3047559"/>
            <a:ext cx="2592000" cy="540000"/>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Frans</a:t>
            </a:r>
          </a:p>
        </p:txBody>
      </p:sp>
      <p:sp>
        <p:nvSpPr>
          <p:cNvPr id="6" name="Rechthoek: afgeronde hoeken 5">
            <a:extLst>
              <a:ext uri="{FF2B5EF4-FFF2-40B4-BE49-F238E27FC236}">
                <a16:creationId xmlns:a16="http://schemas.microsoft.com/office/drawing/2014/main" id="{CBDD3FD6-2F3A-D484-15B4-D641A6382079}"/>
              </a:ext>
            </a:extLst>
          </p:cNvPr>
          <p:cNvSpPr/>
          <p:nvPr/>
        </p:nvSpPr>
        <p:spPr>
          <a:xfrm>
            <a:off x="7030033" y="3633036"/>
            <a:ext cx="2592000" cy="540000"/>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Wetenschappen</a:t>
            </a:r>
          </a:p>
        </p:txBody>
      </p:sp>
      <p:sp>
        <p:nvSpPr>
          <p:cNvPr id="9" name="Rechthoek: afgeronde hoeken 8">
            <a:extLst>
              <a:ext uri="{FF2B5EF4-FFF2-40B4-BE49-F238E27FC236}">
                <a16:creationId xmlns:a16="http://schemas.microsoft.com/office/drawing/2014/main" id="{FCAF2E8D-57E1-235E-C5F2-365DD9E9B705}"/>
              </a:ext>
            </a:extLst>
          </p:cNvPr>
          <p:cNvSpPr/>
          <p:nvPr/>
        </p:nvSpPr>
        <p:spPr>
          <a:xfrm>
            <a:off x="4239687" y="2322969"/>
            <a:ext cx="2592000" cy="540000"/>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FOCUS 2 UUR</a:t>
            </a:r>
          </a:p>
        </p:txBody>
      </p:sp>
      <p:sp>
        <p:nvSpPr>
          <p:cNvPr id="11" name="Rechthoek: afgeronde hoeken 10">
            <a:extLst>
              <a:ext uri="{FF2B5EF4-FFF2-40B4-BE49-F238E27FC236}">
                <a16:creationId xmlns:a16="http://schemas.microsoft.com/office/drawing/2014/main" id="{4E40790A-5CC9-8A5E-8B5C-7709540F4353}"/>
              </a:ext>
            </a:extLst>
          </p:cNvPr>
          <p:cNvSpPr/>
          <p:nvPr/>
        </p:nvSpPr>
        <p:spPr>
          <a:xfrm>
            <a:off x="7008816" y="2354552"/>
            <a:ext cx="2592000" cy="540000"/>
          </a:xfrm>
          <a:prstGeom prst="roundRect">
            <a:avLst/>
          </a:prstGeom>
          <a:solidFill>
            <a:srgbClr val="ED3C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dirty="0">
                <a:solidFill>
                  <a:prstClr val="white"/>
                </a:solidFill>
                <a:latin typeface="Barlow Light" panose="00000400000000000000" pitchFamily="2" charset="0"/>
              </a:rPr>
              <a:t>FOCUS 1 UUR</a:t>
            </a:r>
          </a:p>
        </p:txBody>
      </p:sp>
      <p:sp>
        <p:nvSpPr>
          <p:cNvPr id="12" name="Rechthoek: afgeronde hoeken 11">
            <a:extLst>
              <a:ext uri="{FF2B5EF4-FFF2-40B4-BE49-F238E27FC236}">
                <a16:creationId xmlns:a16="http://schemas.microsoft.com/office/drawing/2014/main" id="{967A53C9-5A71-1043-1D48-EAEAD9C86C14}"/>
              </a:ext>
            </a:extLst>
          </p:cNvPr>
          <p:cNvSpPr/>
          <p:nvPr/>
        </p:nvSpPr>
        <p:spPr>
          <a:xfrm>
            <a:off x="1470560" y="3065420"/>
            <a:ext cx="2592000" cy="540000"/>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5 UUR LATIJN</a:t>
            </a:r>
          </a:p>
          <a:p>
            <a:pPr algn="ctr" defTabSz="457200">
              <a:defRPr/>
            </a:pPr>
            <a:r>
              <a:rPr lang="nl-BE" sz="1600" dirty="0">
                <a:solidFill>
                  <a:prstClr val="white"/>
                </a:solidFill>
                <a:latin typeface="Barlow Light" panose="00000400000000000000" pitchFamily="2" charset="0"/>
              </a:rPr>
              <a:t>(ICT geïntegreerd)</a:t>
            </a:r>
          </a:p>
        </p:txBody>
      </p:sp>
      <p:sp>
        <p:nvSpPr>
          <p:cNvPr id="18" name="Rechthoek: afgeronde hoeken 17">
            <a:extLst>
              <a:ext uri="{FF2B5EF4-FFF2-40B4-BE49-F238E27FC236}">
                <a16:creationId xmlns:a16="http://schemas.microsoft.com/office/drawing/2014/main" id="{EBAEAFB0-E39D-B26B-E0D6-12D63ADD8798}"/>
              </a:ext>
            </a:extLst>
          </p:cNvPr>
          <p:cNvSpPr/>
          <p:nvPr/>
        </p:nvSpPr>
        <p:spPr>
          <a:xfrm>
            <a:off x="4239687" y="4864174"/>
            <a:ext cx="2592000" cy="540000"/>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Welzijn</a:t>
            </a:r>
          </a:p>
        </p:txBody>
      </p:sp>
      <p:sp>
        <p:nvSpPr>
          <p:cNvPr id="20" name="Rechthoek: afgeronde hoeken 19">
            <a:extLst>
              <a:ext uri="{FF2B5EF4-FFF2-40B4-BE49-F238E27FC236}">
                <a16:creationId xmlns:a16="http://schemas.microsoft.com/office/drawing/2014/main" id="{8F24D6E9-1A8E-F662-9F13-0035C2EEA718}"/>
              </a:ext>
            </a:extLst>
          </p:cNvPr>
          <p:cNvSpPr/>
          <p:nvPr/>
        </p:nvSpPr>
        <p:spPr>
          <a:xfrm>
            <a:off x="7043860" y="4864174"/>
            <a:ext cx="2592000" cy="540000"/>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Ondernemen</a:t>
            </a:r>
          </a:p>
        </p:txBody>
      </p:sp>
      <p:sp>
        <p:nvSpPr>
          <p:cNvPr id="21" name="Rechthoek: afgeronde hoeken 20">
            <a:extLst>
              <a:ext uri="{FF2B5EF4-FFF2-40B4-BE49-F238E27FC236}">
                <a16:creationId xmlns:a16="http://schemas.microsoft.com/office/drawing/2014/main" id="{8C4B06B8-E710-39B2-46BA-D4EA8372D1BD}"/>
              </a:ext>
            </a:extLst>
          </p:cNvPr>
          <p:cNvSpPr/>
          <p:nvPr/>
        </p:nvSpPr>
        <p:spPr>
          <a:xfrm>
            <a:off x="7071053" y="5470658"/>
            <a:ext cx="2592000" cy="540000"/>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Welzijn</a:t>
            </a:r>
          </a:p>
        </p:txBody>
      </p:sp>
      <p:sp>
        <p:nvSpPr>
          <p:cNvPr id="7" name="Rechthoek: afgeronde hoeken 6">
            <a:extLst>
              <a:ext uri="{FF2B5EF4-FFF2-40B4-BE49-F238E27FC236}">
                <a16:creationId xmlns:a16="http://schemas.microsoft.com/office/drawing/2014/main" id="{61AF7D25-D728-0070-6015-705764004E85}"/>
              </a:ext>
            </a:extLst>
          </p:cNvPr>
          <p:cNvSpPr/>
          <p:nvPr/>
        </p:nvSpPr>
        <p:spPr>
          <a:xfrm>
            <a:off x="7060717" y="6090358"/>
            <a:ext cx="2592000" cy="540000"/>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Cultuur</a:t>
            </a:r>
          </a:p>
        </p:txBody>
      </p:sp>
      <p:sp>
        <p:nvSpPr>
          <p:cNvPr id="22" name="Rechthoek: afgeronde hoeken 21">
            <a:extLst>
              <a:ext uri="{FF2B5EF4-FFF2-40B4-BE49-F238E27FC236}">
                <a16:creationId xmlns:a16="http://schemas.microsoft.com/office/drawing/2014/main" id="{C648FBDF-8634-552E-7C49-80ACDB6D50EE}"/>
              </a:ext>
            </a:extLst>
          </p:cNvPr>
          <p:cNvSpPr/>
          <p:nvPr/>
        </p:nvSpPr>
        <p:spPr>
          <a:xfrm>
            <a:off x="4239687" y="5479928"/>
            <a:ext cx="2592000" cy="540000"/>
          </a:xfrm>
          <a:prstGeom prst="roundRect">
            <a:avLst/>
          </a:prstGeom>
          <a:solidFill>
            <a:srgbClr val="F277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nl-BE" sz="1600" dirty="0">
                <a:solidFill>
                  <a:prstClr val="white"/>
                </a:solidFill>
                <a:latin typeface="Barlow Light" panose="00000400000000000000" pitchFamily="2" charset="0"/>
              </a:rPr>
              <a:t>STEM</a:t>
            </a:r>
          </a:p>
        </p:txBody>
      </p:sp>
    </p:spTree>
    <p:extLst>
      <p:ext uri="{BB962C8B-B14F-4D97-AF65-F5344CB8AC3E}">
        <p14:creationId xmlns:p14="http://schemas.microsoft.com/office/powerpoint/2010/main" val="2747021543"/>
      </p:ext>
    </p:extLst>
  </p:cSld>
  <p:clrMapOvr>
    <a:masterClrMapping/>
  </p:clrMapOvr>
</p:sld>
</file>

<file path=ppt/theme/theme1.xml><?xml version="1.0" encoding="utf-8"?>
<a:theme xmlns:a="http://schemas.openxmlformats.org/drawingml/2006/main" name="Kantoorthema">
  <a:themeElements>
    <a:clrScheme name="Aangepast 1">
      <a:dk1>
        <a:srgbClr val="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angepast 2">
      <a:majorFont>
        <a:latin typeface="Barlow condensed"/>
        <a:ea typeface=""/>
        <a:cs typeface=""/>
      </a:majorFont>
      <a:minorFont>
        <a:latin typeface="Barlow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1667</TotalTime>
  <Words>1683</Words>
  <Application>Microsoft Office PowerPoint</Application>
  <PresentationFormat>Breedbeeld</PresentationFormat>
  <Paragraphs>368</Paragraphs>
  <Slides>35</Slides>
  <Notes>3</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35</vt:i4>
      </vt:variant>
    </vt:vector>
  </HeadingPairs>
  <TitlesOfParts>
    <vt:vector size="46" baseType="lpstr">
      <vt:lpstr>Arial</vt:lpstr>
      <vt:lpstr>Barlow Condensed</vt:lpstr>
      <vt:lpstr>Barlow Condensed</vt:lpstr>
      <vt:lpstr>Barlow Light</vt:lpstr>
      <vt:lpstr>Barlow Medium</vt:lpstr>
      <vt:lpstr>Calibri</vt:lpstr>
      <vt:lpstr>Calibri Light</vt:lpstr>
      <vt:lpstr>Tahoma</vt:lpstr>
      <vt:lpstr>Times New Roman</vt:lpstr>
      <vt:lpstr>Kantoorthema</vt:lpstr>
      <vt:lpstr>Aangepast ontwerp</vt:lpstr>
      <vt:lpstr>PowerPoint-presentatie</vt:lpstr>
      <vt:lpstr>AGENDA</vt:lpstr>
      <vt:lpstr>PowerPoint-presentatie</vt:lpstr>
      <vt:lpstr>Visie</vt:lpstr>
      <vt:lpstr>PowerPoint-presentatie</vt:lpstr>
      <vt:lpstr>SCHEMA EERSTE GRAAD</vt:lpstr>
      <vt:lpstr>BASIS EN VERDIEPING</vt:lpstr>
      <vt:lpstr>EERSTE GRAAD – EERSTE LEERJAAR A</vt:lpstr>
      <vt:lpstr>EERSTE GRAAD – EERSTE LEERJAAR A</vt:lpstr>
      <vt:lpstr>De verschillende focussen*</vt:lpstr>
      <vt:lpstr>PowerPoint-presentatie</vt:lpstr>
      <vt:lpstr>PowerPoint-presentatie</vt:lpstr>
      <vt:lpstr>PowerPoint-presentatie</vt:lpstr>
      <vt:lpstr>PowerPoint-presentatie</vt:lpstr>
      <vt:lpstr>EERSTE GRAAD – EERSTE LEERJAAR B</vt:lpstr>
      <vt:lpstr>EERSTE GRAAD – EERSTE LEERJAAR B</vt:lpstr>
      <vt:lpstr> Overgangslide met foto om tweede jaar aan te kondigen</vt:lpstr>
      <vt:lpstr>EERSTE GRAAD – TWEEDE LEERJAAR A  Deze lessentabel is dezelfde voor Basis en voor Verdieping </vt:lpstr>
      <vt:lpstr>EERSTE GRAAD – TWEEDE LEERJAAR A</vt:lpstr>
      <vt:lpstr>EERSTE GRAAD – TWEEDE LEERJAAR A</vt:lpstr>
      <vt:lpstr>EERSTE GRAAD – TWEEDE LEERJAAR A</vt:lpstr>
      <vt:lpstr>EERSTE GRAAD – TWEEDE LEERJAAR A</vt:lpstr>
      <vt:lpstr>EERSTE GRAAD – TWEEDE LEERJAAR A</vt:lpstr>
      <vt:lpstr>EERSTE GRAAD – TWEEDE LEERJAAR A</vt:lpstr>
      <vt:lpstr>EERSTE GRAAD – TWEEDE LEERJAAR A</vt:lpstr>
      <vt:lpstr>EERSTE GRAAD – TWEEDE LEERJAAR B</vt:lpstr>
      <vt:lpstr>EERSTE GRAAD – TWEEDE LEERJAAR B</vt:lpstr>
      <vt:lpstr>PowerPoint-presentatie</vt:lpstr>
      <vt:lpstr> MATRIX – SINT-CATHARINACOLLEGE 2e GRAAD</vt:lpstr>
      <vt:lpstr> MATRIX – SINT-CATHARINACOLLEGE 3e GRAAD</vt:lpstr>
      <vt:lpstr>PowerPoint-presentatie</vt:lpstr>
      <vt:lpstr>MÉÉR DAN EEN SCHOOL</vt:lpstr>
      <vt:lpstr>PowerPoint-presentatie</vt:lpstr>
      <vt:lpstr>INSCHRIJVINGEN</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Sofie Van der Wulst</dc:creator>
  <cp:lastModifiedBy>Veronique De Vleminck</cp:lastModifiedBy>
  <cp:revision>34</cp:revision>
  <dcterms:created xsi:type="dcterms:W3CDTF">2022-04-05T08:25:57Z</dcterms:created>
  <dcterms:modified xsi:type="dcterms:W3CDTF">2024-02-26T12:23:47Z</dcterms:modified>
</cp:coreProperties>
</file>